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6" d="100"/>
          <a:sy n="56" d="100"/>
        </p:scale>
        <p:origin x="81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4/2/2019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4/2/2019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4/2/2019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4/2/2019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4/2/2019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43001"/>
            <a:ext cx="7772400" cy="2457450"/>
          </a:xfrm>
        </p:spPr>
        <p:txBody>
          <a:bodyPr/>
          <a:lstStyle/>
          <a:p>
            <a:r>
              <a:rPr lang="kk-KZ" dirty="0" smtClean="0"/>
              <a:t>ТАБИҒИ ӨРТТЕР</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7109639"/>
          </a:xfrm>
          <a:prstGeom prst="rect">
            <a:avLst/>
          </a:prstGeom>
        </p:spPr>
        <p:txBody>
          <a:bodyPr wrap="square">
            <a:spAutoFit/>
          </a:bodyPr>
          <a:lstStyle/>
          <a:p>
            <a:r>
              <a:rPr lang="ru-RU" sz="2400" dirty="0" err="1" smtClean="0"/>
              <a:t>Өрт </a:t>
            </a:r>
            <a:r>
              <a:rPr lang="ru-RU" sz="2400" dirty="0" smtClean="0"/>
              <a:t>– </a:t>
            </a:r>
            <a:r>
              <a:rPr lang="ru-RU" sz="2400" dirty="0" err="1" smtClean="0"/>
              <a:t>бұл адамның өмірі </a:t>
            </a:r>
            <a:r>
              <a:rPr lang="ru-RU" sz="2400" dirty="0" smtClean="0"/>
              <a:t>мен </a:t>
            </a:r>
            <a:r>
              <a:rPr lang="ru-RU" sz="2400" dirty="0" err="1" smtClean="0"/>
              <a:t>денсаулығына</a:t>
            </a:r>
            <a:r>
              <a:rPr lang="ru-RU" sz="2400" dirty="0" smtClean="0"/>
              <a:t>, </a:t>
            </a:r>
            <a:r>
              <a:rPr lang="ru-RU" sz="2400" dirty="0" err="1" smtClean="0"/>
              <a:t>қоғам мен</a:t>
            </a:r>
            <a:r>
              <a:rPr lang="ru-RU" sz="2400" dirty="0" smtClean="0"/>
              <a:t> </a:t>
            </a:r>
            <a:r>
              <a:rPr lang="ru-RU" sz="2400" dirty="0" err="1" smtClean="0"/>
              <a:t>мемлекетке</a:t>
            </a:r>
            <a:r>
              <a:rPr lang="ru-RU" sz="2400" dirty="0" smtClean="0"/>
              <a:t> </a:t>
            </a:r>
            <a:r>
              <a:rPr lang="ru-RU" sz="2400" dirty="0" err="1" smtClean="0"/>
              <a:t>зиянын</a:t>
            </a:r>
            <a:r>
              <a:rPr lang="ru-RU" sz="2400" dirty="0" smtClean="0"/>
              <a:t> </a:t>
            </a:r>
            <a:r>
              <a:rPr lang="ru-RU" sz="2400" dirty="0" err="1" smtClean="0"/>
              <a:t>тигізетін</a:t>
            </a:r>
            <a:r>
              <a:rPr lang="ru-RU" sz="2400" dirty="0" smtClean="0"/>
              <a:t>, </a:t>
            </a:r>
            <a:r>
              <a:rPr lang="ru-RU" sz="2400" dirty="0" err="1" smtClean="0"/>
              <a:t>қоршаған ортаға үлкен материалдық зақым келтіретін</a:t>
            </a:r>
            <a:r>
              <a:rPr lang="ru-RU" sz="2400" dirty="0" smtClean="0"/>
              <a:t>, </a:t>
            </a:r>
            <a:r>
              <a:rPr lang="ru-RU" sz="2400" dirty="0" err="1" smtClean="0"/>
              <a:t>қоршаған ортадағы заттардың бақылаусыз жануы</a:t>
            </a:r>
            <a:r>
              <a:rPr lang="ru-RU" sz="2400" dirty="0" smtClean="0"/>
              <a:t>. Ал, </a:t>
            </a:r>
            <a:r>
              <a:rPr lang="ru-RU" sz="2400" dirty="0" err="1" smtClean="0"/>
              <a:t>орман</a:t>
            </a:r>
            <a:r>
              <a:rPr lang="ru-RU" sz="2400" dirty="0" smtClean="0"/>
              <a:t> </a:t>
            </a:r>
            <a:r>
              <a:rPr lang="ru-RU" sz="2400" dirty="0" err="1" smtClean="0"/>
              <a:t>алқабы өрт қауіпті аймақ болып</a:t>
            </a:r>
            <a:r>
              <a:rPr lang="ru-RU" sz="2400" dirty="0" smtClean="0"/>
              <a:t> </a:t>
            </a:r>
            <a:r>
              <a:rPr lang="ru-RU" sz="2400" dirty="0" err="1" smtClean="0"/>
              <a:t>есептеледі</a:t>
            </a:r>
            <a:r>
              <a:rPr lang="ru-RU" sz="2400" dirty="0" smtClean="0"/>
              <a:t>. </a:t>
            </a:r>
            <a:r>
              <a:rPr lang="ru-RU" sz="2400" dirty="0" err="1" smtClean="0"/>
              <a:t>Орман</a:t>
            </a:r>
            <a:r>
              <a:rPr lang="ru-RU" sz="2400" dirty="0" smtClean="0"/>
              <a:t> </a:t>
            </a:r>
            <a:r>
              <a:rPr lang="ru-RU" sz="2400" dirty="0" err="1" smtClean="0"/>
              <a:t>шаруашылығы алқабын өрттен қорғау үшін өртке қарсы шаралар</a:t>
            </a:r>
            <a:r>
              <a:rPr lang="ru-RU" sz="2400" dirty="0" smtClean="0"/>
              <a:t> </a:t>
            </a:r>
            <a:r>
              <a:rPr lang="ru-RU" sz="2400" dirty="0" err="1" smtClean="0"/>
              <a:t>ұйымдастырылып отырады</a:t>
            </a:r>
            <a:r>
              <a:rPr lang="ru-RU" sz="2400" dirty="0" smtClean="0"/>
              <a:t>. </a:t>
            </a:r>
            <a:r>
              <a:rPr lang="ru-RU" sz="2400" dirty="0" err="1" smtClean="0"/>
              <a:t>Орман</a:t>
            </a:r>
            <a:r>
              <a:rPr lang="ru-RU" sz="2400" dirty="0" smtClean="0"/>
              <a:t> </a:t>
            </a:r>
            <a:r>
              <a:rPr lang="ru-RU" sz="2400" dirty="0" err="1" smtClean="0"/>
              <a:t>территориясы</a:t>
            </a:r>
            <a:r>
              <a:rPr lang="ru-RU" sz="2400" dirty="0" smtClean="0"/>
              <a:t> </a:t>
            </a:r>
            <a:r>
              <a:rPr lang="ru-RU" sz="2400" dirty="0" err="1" smtClean="0"/>
              <a:t>сыртына</a:t>
            </a:r>
            <a:r>
              <a:rPr lang="ru-RU" sz="2400" dirty="0" smtClean="0"/>
              <a:t> 30 </a:t>
            </a:r>
            <a:r>
              <a:rPr lang="ru-RU" sz="2400" dirty="0" err="1" smtClean="0"/>
              <a:t>шақырым минералды</a:t>
            </a:r>
            <a:r>
              <a:rPr lang="ru-RU" sz="2400" dirty="0" smtClean="0"/>
              <a:t> </a:t>
            </a:r>
            <a:r>
              <a:rPr lang="ru-RU" sz="2400" dirty="0" err="1" smtClean="0"/>
              <a:t>жолақтар жасалған</a:t>
            </a:r>
            <a:r>
              <a:rPr lang="ru-RU" sz="2400" dirty="0" smtClean="0"/>
              <a:t>. </a:t>
            </a:r>
            <a:r>
              <a:rPr lang="ru-RU" sz="2400" dirty="0" err="1" smtClean="0"/>
              <a:t>Алайда</a:t>
            </a:r>
            <a:r>
              <a:rPr lang="ru-RU" sz="2400" dirty="0" smtClean="0"/>
              <a:t>, </a:t>
            </a:r>
            <a:r>
              <a:rPr lang="ru-RU" sz="2400" dirty="0" err="1" smtClean="0"/>
              <a:t>кей</a:t>
            </a:r>
            <a:r>
              <a:rPr lang="ru-RU" sz="2400" dirty="0" smtClean="0"/>
              <a:t> </a:t>
            </a:r>
            <a:r>
              <a:rPr lang="ru-RU" sz="2400" dirty="0" err="1" smtClean="0"/>
              <a:t>жағдайларда өртті алдын</a:t>
            </a:r>
            <a:r>
              <a:rPr lang="ru-RU" sz="2400" dirty="0" smtClean="0"/>
              <a:t> </a:t>
            </a:r>
            <a:r>
              <a:rPr lang="ru-RU" sz="2400" dirty="0" err="1" smtClean="0"/>
              <a:t>алу</a:t>
            </a:r>
            <a:r>
              <a:rPr lang="ru-RU" sz="2400" dirty="0" smtClean="0"/>
              <a:t> </a:t>
            </a:r>
            <a:r>
              <a:rPr lang="ru-RU" sz="2400" dirty="0" err="1" smtClean="0"/>
              <a:t>шараларын</a:t>
            </a:r>
            <a:r>
              <a:rPr lang="ru-RU" sz="2400" dirty="0" smtClean="0"/>
              <a:t> </a:t>
            </a:r>
            <a:r>
              <a:rPr lang="ru-RU" sz="2400" dirty="0" err="1" smtClean="0"/>
              <a:t>жергілікті</a:t>
            </a:r>
            <a:r>
              <a:rPr lang="ru-RU" sz="2400" dirty="0" smtClean="0"/>
              <a:t> </a:t>
            </a:r>
            <a:r>
              <a:rPr lang="ru-RU" sz="2400" dirty="0" err="1" smtClean="0"/>
              <a:t>тұрғындардың өзі сақтамайды.</a:t>
            </a:r>
            <a:r>
              <a:rPr lang="ru-RU" sz="2400" dirty="0" smtClean="0"/>
              <a:t> </a:t>
            </a:r>
            <a:r>
              <a:rPr lang="ru-RU" sz="2400" dirty="0" err="1" smtClean="0"/>
              <a:t>Мысалы</a:t>
            </a:r>
            <a:r>
              <a:rPr lang="ru-RU" sz="2400" dirty="0" smtClean="0"/>
              <a:t>, </a:t>
            </a:r>
            <a:r>
              <a:rPr lang="ru-RU" sz="2400" dirty="0" err="1" smtClean="0"/>
              <a:t>адамдар</a:t>
            </a:r>
            <a:r>
              <a:rPr lang="ru-RU" sz="2400" dirty="0" smtClean="0"/>
              <a:t> </a:t>
            </a:r>
            <a:r>
              <a:rPr lang="ru-RU" sz="2400" dirty="0" err="1" smtClean="0"/>
              <a:t>табиғат аясына</a:t>
            </a:r>
            <a:r>
              <a:rPr lang="ru-RU" sz="2400" dirty="0" smtClean="0"/>
              <a:t> </a:t>
            </a:r>
            <a:r>
              <a:rPr lang="ru-RU" sz="2400" dirty="0" err="1" smtClean="0"/>
              <a:t>шығып, серуен</a:t>
            </a:r>
            <a:r>
              <a:rPr lang="ru-RU" sz="2400" dirty="0" smtClean="0"/>
              <a:t> </a:t>
            </a:r>
            <a:r>
              <a:rPr lang="ru-RU" sz="2400" dirty="0" err="1" smtClean="0"/>
              <a:t>құрады, </a:t>
            </a:r>
            <a:r>
              <a:rPr lang="ru-RU" sz="2400" dirty="0" smtClean="0"/>
              <a:t>от </a:t>
            </a:r>
            <a:r>
              <a:rPr lang="ru-RU" sz="2400" dirty="0" err="1" smtClean="0"/>
              <a:t>жағып</a:t>
            </a:r>
            <a:r>
              <a:rPr lang="ru-RU" sz="2400" dirty="0" smtClean="0"/>
              <a:t>, ас </a:t>
            </a:r>
            <a:r>
              <a:rPr lang="ru-RU" sz="2400" dirty="0" err="1" smtClean="0"/>
              <a:t>әзірлейді</a:t>
            </a:r>
            <a:r>
              <a:rPr lang="ru-RU" sz="2400" dirty="0" smtClean="0"/>
              <a:t>, </a:t>
            </a:r>
            <a:r>
              <a:rPr lang="ru-RU" sz="2400" dirty="0" err="1" smtClean="0"/>
              <a:t>темекі</a:t>
            </a:r>
            <a:r>
              <a:rPr lang="ru-RU" sz="2400" dirty="0" smtClean="0"/>
              <a:t> </a:t>
            </a:r>
            <a:r>
              <a:rPr lang="ru-RU" sz="2400" dirty="0" err="1" smtClean="0"/>
              <a:t>тұқылын қалай болса</a:t>
            </a:r>
            <a:r>
              <a:rPr lang="ru-RU" sz="2400" dirty="0" smtClean="0"/>
              <a:t> </a:t>
            </a:r>
            <a:r>
              <a:rPr lang="ru-RU" sz="2400" dirty="0" err="1" smtClean="0"/>
              <a:t>солай</a:t>
            </a:r>
            <a:r>
              <a:rPr lang="ru-RU" sz="2400" dirty="0" smtClean="0"/>
              <a:t> </a:t>
            </a:r>
            <a:r>
              <a:rPr lang="ru-RU" sz="2400" dirty="0" err="1" smtClean="0"/>
              <a:t>лақтыра салады</a:t>
            </a:r>
            <a:r>
              <a:rPr lang="ru-RU" sz="2400" dirty="0" smtClean="0"/>
              <a:t>. </a:t>
            </a:r>
            <a:r>
              <a:rPr lang="ru-RU" sz="2400" dirty="0" err="1" smtClean="0"/>
              <a:t>Олардан</a:t>
            </a:r>
            <a:r>
              <a:rPr lang="ru-RU" sz="2400" dirty="0" smtClean="0"/>
              <a:t> </a:t>
            </a:r>
            <a:r>
              <a:rPr lang="ru-RU" sz="2400" dirty="0" err="1" smtClean="0"/>
              <a:t>соң күл-қоқыстар қалып, тіпті</a:t>
            </a:r>
            <a:r>
              <a:rPr lang="ru-RU" sz="2400" dirty="0" smtClean="0"/>
              <a:t> </a:t>
            </a:r>
            <a:r>
              <a:rPr lang="ru-RU" sz="2400" dirty="0" err="1" smtClean="0"/>
              <a:t>кейде</a:t>
            </a:r>
            <a:r>
              <a:rPr lang="ru-RU" sz="2400" dirty="0" smtClean="0"/>
              <a:t> </a:t>
            </a:r>
            <a:r>
              <a:rPr lang="ru-RU" sz="2400" dirty="0" err="1" smtClean="0"/>
              <a:t>сөнбеген шоқтардан өрт шығып, табиғатқа үлкен зиян</a:t>
            </a:r>
            <a:r>
              <a:rPr lang="ru-RU" sz="2400" dirty="0" smtClean="0"/>
              <a:t> </a:t>
            </a:r>
            <a:r>
              <a:rPr lang="ru-RU" sz="2400" dirty="0" err="1" smtClean="0"/>
              <a:t>тиіп</a:t>
            </a:r>
            <a:r>
              <a:rPr lang="ru-RU" sz="2400" dirty="0" smtClean="0"/>
              <a:t> </a:t>
            </a:r>
            <a:r>
              <a:rPr lang="ru-RU" sz="2400" dirty="0" err="1" smtClean="0"/>
              <a:t>жатады</a:t>
            </a:r>
            <a:r>
              <a:rPr lang="ru-RU" sz="2400" dirty="0" smtClean="0"/>
              <a:t>. </a:t>
            </a:r>
            <a:r>
              <a:rPr lang="ru-RU" sz="2400" dirty="0" err="1" smtClean="0"/>
              <a:t>Орман</a:t>
            </a:r>
            <a:r>
              <a:rPr lang="ru-RU" sz="2400" dirty="0" smtClean="0"/>
              <a:t> </a:t>
            </a:r>
            <a:r>
              <a:rPr lang="ru-RU" sz="2400" dirty="0" err="1" smtClean="0"/>
              <a:t>өрттері құрғақ ауа</a:t>
            </a:r>
            <a:r>
              <a:rPr lang="ru-RU" sz="2400" dirty="0" smtClean="0"/>
              <a:t> </a:t>
            </a:r>
            <a:r>
              <a:rPr lang="ru-RU" sz="2400" dirty="0" err="1" smtClean="0"/>
              <a:t>райы</a:t>
            </a:r>
            <a:r>
              <a:rPr lang="ru-RU" sz="2400" dirty="0" smtClean="0"/>
              <a:t> мен </a:t>
            </a:r>
            <a:r>
              <a:rPr lang="ru-RU" sz="2400" dirty="0" err="1" smtClean="0"/>
              <a:t>жел</a:t>
            </a:r>
            <a:r>
              <a:rPr lang="ru-RU" sz="2400" dirty="0" smtClean="0"/>
              <a:t> </a:t>
            </a:r>
            <a:r>
              <a:rPr lang="ru-RU" sz="2400" dirty="0" err="1" smtClean="0"/>
              <a:t>кездерінде</a:t>
            </a:r>
            <a:r>
              <a:rPr lang="ru-RU" sz="2400" dirty="0" smtClean="0"/>
              <a:t> </a:t>
            </a:r>
            <a:r>
              <a:rPr lang="ru-RU" sz="2400" dirty="0" err="1" smtClean="0"/>
              <a:t>айтарлықтай үлкен территорияға таралып</a:t>
            </a:r>
            <a:r>
              <a:rPr lang="ru-RU" sz="2400" dirty="0" smtClean="0"/>
              <a:t> </a:t>
            </a:r>
            <a:r>
              <a:rPr lang="ru-RU" sz="2400" dirty="0" err="1" smtClean="0"/>
              <a:t>кетеді</a:t>
            </a:r>
            <a:r>
              <a:rPr lang="ru-RU" sz="2400" dirty="0" smtClean="0"/>
              <a:t>. </a:t>
            </a:r>
            <a:r>
              <a:rPr lang="ru-RU" sz="2400" dirty="0" err="1" smtClean="0"/>
              <a:t>Ыстық ауа</a:t>
            </a:r>
            <a:r>
              <a:rPr lang="ru-RU" sz="2400" dirty="0" smtClean="0"/>
              <a:t> </a:t>
            </a:r>
            <a:r>
              <a:rPr lang="ru-RU" sz="2400" dirty="0" err="1" smtClean="0"/>
              <a:t>райы</a:t>
            </a:r>
            <a:r>
              <a:rPr lang="ru-RU" sz="2400" dirty="0" smtClean="0"/>
              <a:t> </a:t>
            </a:r>
            <a:r>
              <a:rPr lang="ru-RU" sz="2400" dirty="0" err="1" smtClean="0"/>
              <a:t>кездерінде</a:t>
            </a:r>
            <a:r>
              <a:rPr lang="ru-RU" sz="2400" dirty="0" smtClean="0"/>
              <a:t>, </a:t>
            </a:r>
            <a:r>
              <a:rPr lang="ru-RU" sz="2400" dirty="0" err="1" smtClean="0"/>
              <a:t>егер</a:t>
            </a:r>
            <a:r>
              <a:rPr lang="ru-RU" sz="2400" dirty="0" smtClean="0"/>
              <a:t> </a:t>
            </a:r>
            <a:r>
              <a:rPr lang="ru-RU" sz="2400" dirty="0" err="1" smtClean="0"/>
              <a:t>жауын-шашын</a:t>
            </a:r>
            <a:r>
              <a:rPr lang="ru-RU" sz="2400" dirty="0" smtClean="0"/>
              <a:t> </a:t>
            </a:r>
            <a:r>
              <a:rPr lang="ru-RU" sz="2400" dirty="0" err="1" smtClean="0"/>
              <a:t>болмаса</a:t>
            </a:r>
            <a:r>
              <a:rPr lang="ru-RU" sz="2400" dirty="0" smtClean="0"/>
              <a:t> </a:t>
            </a:r>
            <a:r>
              <a:rPr lang="ru-RU" sz="2400" dirty="0" err="1" smtClean="0"/>
              <a:t>ормандар</a:t>
            </a:r>
            <a:r>
              <a:rPr lang="ru-RU" sz="2400" dirty="0" smtClean="0"/>
              <a:t> </a:t>
            </a:r>
            <a:r>
              <a:rPr lang="ru-RU" sz="2400" dirty="0" err="1" smtClean="0"/>
              <a:t>құрғап, кез</a:t>
            </a:r>
            <a:r>
              <a:rPr lang="ru-RU" sz="2400" dirty="0" smtClean="0"/>
              <a:t> </a:t>
            </a:r>
            <a:r>
              <a:rPr lang="ru-RU" sz="2400" dirty="0" err="1" smtClean="0"/>
              <a:t>келген</a:t>
            </a:r>
            <a:r>
              <a:rPr lang="ru-RU" sz="2400" dirty="0" smtClean="0"/>
              <a:t> </a:t>
            </a:r>
            <a:r>
              <a:rPr lang="ru-RU" sz="2400" dirty="0" err="1" smtClean="0"/>
              <a:t>абайсыз</a:t>
            </a:r>
            <a:r>
              <a:rPr lang="ru-RU" sz="2400" dirty="0" smtClean="0"/>
              <a:t> </a:t>
            </a:r>
            <a:r>
              <a:rPr lang="ru-RU" sz="2400" dirty="0" err="1" smtClean="0"/>
              <a:t>жанған оттың әсерінен өрт </a:t>
            </a:r>
            <a:r>
              <a:rPr lang="ru-RU" sz="2400" dirty="0" smtClean="0"/>
              <a:t>тез </a:t>
            </a:r>
            <a:r>
              <a:rPr lang="ru-RU" sz="2400" dirty="0" err="1" smtClean="0"/>
              <a:t>таралып</a:t>
            </a:r>
            <a:r>
              <a:rPr lang="ru-RU" sz="2400" dirty="0" smtClean="0"/>
              <a:t> </a:t>
            </a:r>
            <a:r>
              <a:rPr lang="ru-RU" sz="2400" dirty="0" err="1" smtClean="0"/>
              <a:t>кетуі</a:t>
            </a:r>
            <a:r>
              <a:rPr lang="ru-RU" sz="2400" dirty="0" smtClean="0"/>
              <a:t> де </a:t>
            </a:r>
            <a:r>
              <a:rPr lang="ru-RU" sz="2400" dirty="0" err="1" smtClean="0"/>
              <a:t>мүмкін</a:t>
            </a:r>
            <a:r>
              <a:rPr lang="ru-RU" sz="2400" dirty="0" smtClean="0"/>
              <a:t>. </a:t>
            </a:r>
            <a:r>
              <a:rPr lang="ru-RU" sz="2400" dirty="0" err="1" smtClean="0"/>
              <a:t>Сондықтан </a:t>
            </a:r>
            <a:r>
              <a:rPr lang="ru-RU" sz="2400" dirty="0" smtClean="0"/>
              <a:t>да </a:t>
            </a:r>
            <a:r>
              <a:rPr lang="ru-RU" sz="2400" dirty="0" err="1" smtClean="0"/>
              <a:t>табиғатты қорғау ең алдымен</a:t>
            </a:r>
            <a:r>
              <a:rPr lang="ru-RU" sz="2400" dirty="0" smtClean="0"/>
              <a:t> </a:t>
            </a:r>
            <a:r>
              <a:rPr lang="ru-RU" sz="2400" dirty="0" err="1" smtClean="0"/>
              <a:t>өзімізден басталады</a:t>
            </a:r>
            <a:r>
              <a:rPr lang="ru-RU" sz="2400" dirty="0" smtClean="0"/>
              <a:t>.</a:t>
            </a:r>
          </a:p>
          <a:p>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Шынгыс\Desktop\i (6).jpg"/>
          <p:cNvPicPr>
            <a:picLocks noChangeAspect="1" noChangeArrowheads="1"/>
          </p:cNvPicPr>
          <p:nvPr/>
        </p:nvPicPr>
        <p:blipFill>
          <a:blip r:embed="rId2"/>
          <a:srcRect/>
          <a:stretch>
            <a:fillRect/>
          </a:stretch>
        </p:blipFill>
        <p:spPr bwMode="auto">
          <a:xfrm>
            <a:off x="533400" y="3505200"/>
            <a:ext cx="7848600" cy="3124200"/>
          </a:xfrm>
          <a:prstGeom prst="rect">
            <a:avLst/>
          </a:prstGeom>
          <a:noFill/>
        </p:spPr>
      </p:pic>
      <p:pic>
        <p:nvPicPr>
          <p:cNvPr id="1027" name="Picture 3" descr="C:\Users\Шынгыс\Desktop\i (5).jpg"/>
          <p:cNvPicPr>
            <a:picLocks noChangeAspect="1" noChangeArrowheads="1"/>
          </p:cNvPicPr>
          <p:nvPr/>
        </p:nvPicPr>
        <p:blipFill>
          <a:blip r:embed="rId3"/>
          <a:srcRect/>
          <a:stretch>
            <a:fillRect/>
          </a:stretch>
        </p:blipFill>
        <p:spPr bwMode="auto">
          <a:xfrm>
            <a:off x="533400" y="228600"/>
            <a:ext cx="7848600" cy="32004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Шынгыс\Desktop\i.jpg"/>
          <p:cNvPicPr>
            <a:picLocks noChangeAspect="1" noChangeArrowheads="1"/>
          </p:cNvPicPr>
          <p:nvPr/>
        </p:nvPicPr>
        <p:blipFill>
          <a:blip r:embed="rId2"/>
          <a:srcRect/>
          <a:stretch>
            <a:fillRect/>
          </a:stretch>
        </p:blipFill>
        <p:spPr bwMode="auto">
          <a:xfrm>
            <a:off x="6096000" y="228600"/>
            <a:ext cx="2819400" cy="3124200"/>
          </a:xfrm>
          <a:prstGeom prst="rect">
            <a:avLst/>
          </a:prstGeom>
          <a:noFill/>
        </p:spPr>
      </p:pic>
      <p:pic>
        <p:nvPicPr>
          <p:cNvPr id="2051" name="Picture 3" descr="C:\Users\Шынгыс\Desktop\i (3).jpg"/>
          <p:cNvPicPr>
            <a:picLocks noChangeAspect="1" noChangeArrowheads="1"/>
          </p:cNvPicPr>
          <p:nvPr/>
        </p:nvPicPr>
        <p:blipFill>
          <a:blip r:embed="rId3"/>
          <a:srcRect/>
          <a:stretch>
            <a:fillRect/>
          </a:stretch>
        </p:blipFill>
        <p:spPr bwMode="auto">
          <a:xfrm>
            <a:off x="6096000" y="3429000"/>
            <a:ext cx="2819400" cy="3048000"/>
          </a:xfrm>
          <a:prstGeom prst="rect">
            <a:avLst/>
          </a:prstGeom>
          <a:noFill/>
        </p:spPr>
      </p:pic>
      <p:sp>
        <p:nvSpPr>
          <p:cNvPr id="4" name="Прямоугольник 3"/>
          <p:cNvSpPr/>
          <p:nvPr/>
        </p:nvSpPr>
        <p:spPr>
          <a:xfrm>
            <a:off x="152400" y="0"/>
            <a:ext cx="5715000" cy="7031206"/>
          </a:xfrm>
          <a:prstGeom prst="rect">
            <a:avLst/>
          </a:prstGeom>
        </p:spPr>
        <p:txBody>
          <a:bodyPr wrap="square">
            <a:spAutoFit/>
          </a:bodyPr>
          <a:lstStyle/>
          <a:p>
            <a:r>
              <a:rPr lang="ru-RU" sz="2100" dirty="0" err="1" smtClean="0"/>
              <a:t>Өрт –бұл адамдардың, хайуанаттардың қаза болуына</a:t>
            </a:r>
            <a:r>
              <a:rPr lang="ru-RU" sz="2100" dirty="0" smtClean="0"/>
              <a:t> </a:t>
            </a:r>
            <a:r>
              <a:rPr lang="ru-RU" sz="2100" dirty="0" err="1" smtClean="0"/>
              <a:t>және материалдық құндылықтардың жойылуына</a:t>
            </a:r>
            <a:r>
              <a:rPr lang="ru-RU" sz="2100" dirty="0" smtClean="0"/>
              <a:t> </a:t>
            </a:r>
            <a:r>
              <a:rPr lang="ru-RU" sz="2100" dirty="0" err="1" smtClean="0"/>
              <a:t>алып</a:t>
            </a:r>
            <a:r>
              <a:rPr lang="ru-RU" sz="2100" dirty="0" smtClean="0"/>
              <a:t> </a:t>
            </a:r>
            <a:r>
              <a:rPr lang="ru-RU" sz="2100" dirty="0" err="1" smtClean="0"/>
              <a:t>келетін</a:t>
            </a:r>
            <a:r>
              <a:rPr lang="ru-RU" sz="2100" dirty="0" smtClean="0"/>
              <a:t>, </a:t>
            </a:r>
            <a:r>
              <a:rPr lang="ru-RU" sz="2100" dirty="0" err="1" smtClean="0"/>
              <a:t>бақылаусыз жану</a:t>
            </a:r>
            <a:r>
              <a:rPr lang="ru-RU" sz="2100" dirty="0" smtClean="0"/>
              <a:t> </a:t>
            </a:r>
            <a:r>
              <a:rPr lang="ru-RU" sz="2100" dirty="0" err="1" smtClean="0"/>
              <a:t>процесі</a:t>
            </a:r>
            <a:r>
              <a:rPr lang="ru-RU" sz="2100" dirty="0" smtClean="0"/>
              <a:t>. </a:t>
            </a:r>
            <a:br>
              <a:rPr lang="ru-RU" sz="2100" dirty="0" smtClean="0"/>
            </a:br>
            <a:r>
              <a:rPr lang="ru-RU" sz="2100" dirty="0" err="1" smtClean="0"/>
              <a:t>Өрттің шығуына отты</a:t>
            </a:r>
            <a:r>
              <a:rPr lang="ru-RU" sz="2100" dirty="0" smtClean="0"/>
              <a:t> </a:t>
            </a:r>
            <a:r>
              <a:rPr lang="ru-RU" sz="2100" dirty="0" err="1" smtClean="0"/>
              <a:t>бейғам пайдалану</a:t>
            </a:r>
            <a:r>
              <a:rPr lang="ru-RU" sz="2100" dirty="0" smtClean="0"/>
              <a:t>, </a:t>
            </a:r>
            <a:r>
              <a:rPr lang="ru-RU" sz="2100" dirty="0" err="1" smtClean="0"/>
              <a:t>өрт қауіпсіздігі ережесін</a:t>
            </a:r>
            <a:r>
              <a:rPr lang="ru-RU" sz="2100" dirty="0" smtClean="0"/>
              <a:t> </a:t>
            </a:r>
            <a:r>
              <a:rPr lang="ru-RU" sz="2100" dirty="0" err="1" smtClean="0"/>
              <a:t>бұзу себеп</a:t>
            </a:r>
            <a:r>
              <a:rPr lang="ru-RU" sz="2100" dirty="0" smtClean="0"/>
              <a:t> </a:t>
            </a:r>
            <a:r>
              <a:rPr lang="ru-RU" sz="2100" dirty="0" err="1" smtClean="0"/>
              <a:t>болып</a:t>
            </a:r>
            <a:r>
              <a:rPr lang="ru-RU" sz="2100" dirty="0" smtClean="0"/>
              <a:t> </a:t>
            </a:r>
            <a:r>
              <a:rPr lang="ru-RU" sz="2100" dirty="0" err="1" smtClean="0"/>
              <a:t>табылады</a:t>
            </a:r>
            <a:r>
              <a:rPr lang="ru-RU" sz="2100" dirty="0" smtClean="0"/>
              <a:t>.</a:t>
            </a:r>
            <a:br>
              <a:rPr lang="ru-RU" sz="2100" dirty="0" smtClean="0"/>
            </a:br>
            <a:r>
              <a:rPr lang="ru-RU" sz="2100" dirty="0" smtClean="0"/>
              <a:t>От </a:t>
            </a:r>
            <a:r>
              <a:rPr lang="ru-RU" sz="2100" dirty="0" err="1" smtClean="0"/>
              <a:t>сөндірілмей тасталған сіріңкеден немесе</a:t>
            </a:r>
            <a:r>
              <a:rPr lang="ru-RU" sz="2100" dirty="0" smtClean="0"/>
              <a:t> </a:t>
            </a:r>
            <a:r>
              <a:rPr lang="ru-RU" sz="2100" dirty="0" err="1" smtClean="0"/>
              <a:t>темекі</a:t>
            </a:r>
            <a:r>
              <a:rPr lang="ru-RU" sz="2100" dirty="0" smtClean="0"/>
              <a:t> </a:t>
            </a:r>
            <a:r>
              <a:rPr lang="ru-RU" sz="2100" dirty="0" err="1" smtClean="0"/>
              <a:t>қалдығынан</a:t>
            </a:r>
            <a:r>
              <a:rPr lang="ru-RU" sz="2100" dirty="0" smtClean="0"/>
              <a:t>, </a:t>
            </a:r>
            <a:r>
              <a:rPr lang="ru-RU" sz="2100" dirty="0" err="1" smtClean="0"/>
              <a:t>сөндірілмеген алаудан</a:t>
            </a:r>
            <a:r>
              <a:rPr lang="ru-RU" sz="2100" dirty="0" smtClean="0"/>
              <a:t>, </a:t>
            </a:r>
            <a:r>
              <a:rPr lang="ru-RU" sz="2100" dirty="0" err="1" smtClean="0"/>
              <a:t>атылғаннан кейін</a:t>
            </a:r>
            <a:r>
              <a:rPr lang="ru-RU" sz="2100" dirty="0" smtClean="0"/>
              <a:t> </a:t>
            </a:r>
            <a:r>
              <a:rPr lang="ru-RU" sz="2100" dirty="0" err="1" smtClean="0"/>
              <a:t>құрғақ шөпке түскен ыстық </a:t>
            </a:r>
            <a:r>
              <a:rPr lang="ru-RU" sz="2100" dirty="0" smtClean="0"/>
              <a:t> </a:t>
            </a:r>
            <a:r>
              <a:rPr lang="ru-RU" sz="2100" dirty="0" err="1" smtClean="0"/>
              <a:t>патроннан</a:t>
            </a:r>
            <a:r>
              <a:rPr lang="ru-RU" sz="2100" dirty="0" smtClean="0"/>
              <a:t>, </a:t>
            </a:r>
            <a:r>
              <a:rPr lang="ru-RU" sz="2100" dirty="0" err="1" smtClean="0"/>
              <a:t>орманда</a:t>
            </a:r>
            <a:r>
              <a:rPr lang="ru-RU" sz="2100" dirty="0" smtClean="0"/>
              <a:t> </a:t>
            </a:r>
            <a:r>
              <a:rPr lang="ru-RU" sz="2100" dirty="0" err="1" smtClean="0"/>
              <a:t>ақаулы техниканы</a:t>
            </a:r>
            <a:r>
              <a:rPr lang="ru-RU" sz="2100" dirty="0" smtClean="0"/>
              <a:t> </a:t>
            </a:r>
            <a:r>
              <a:rPr lang="ru-RU" sz="2100" dirty="0" err="1" smtClean="0"/>
              <a:t>пайдаланудан</a:t>
            </a:r>
            <a:r>
              <a:rPr lang="ru-RU" sz="2100" dirty="0" smtClean="0"/>
              <a:t> </a:t>
            </a:r>
            <a:r>
              <a:rPr lang="ru-RU" sz="2100" dirty="0" err="1" smtClean="0"/>
              <a:t>және басқа себептерден</a:t>
            </a:r>
            <a:r>
              <a:rPr lang="ru-RU" sz="2100" dirty="0" smtClean="0"/>
              <a:t> </a:t>
            </a:r>
            <a:r>
              <a:rPr lang="ru-RU" sz="2100" dirty="0" err="1" smtClean="0"/>
              <a:t>тұтанады</a:t>
            </a:r>
            <a:r>
              <a:rPr lang="ru-RU" sz="2100" dirty="0" smtClean="0"/>
              <a:t>.</a:t>
            </a:r>
            <a:br>
              <a:rPr lang="ru-RU" sz="2100" dirty="0" smtClean="0"/>
            </a:br>
            <a:r>
              <a:rPr lang="ru-RU" sz="2100" dirty="0" err="1" smtClean="0"/>
              <a:t>Даладағы </a:t>
            </a:r>
            <a:r>
              <a:rPr lang="ru-RU" sz="2100" dirty="0" smtClean="0"/>
              <a:t>(</a:t>
            </a:r>
            <a:r>
              <a:rPr lang="ru-RU" sz="2100" dirty="0" err="1" smtClean="0"/>
              <a:t>егістіктегі</a:t>
            </a:r>
            <a:r>
              <a:rPr lang="ru-RU" sz="2100" dirty="0" smtClean="0"/>
              <a:t>, </a:t>
            </a:r>
            <a:r>
              <a:rPr lang="ru-RU" sz="2100" dirty="0" err="1" smtClean="0"/>
              <a:t>ормандардағы</a:t>
            </a:r>
            <a:r>
              <a:rPr lang="ru-RU" sz="2100" dirty="0" smtClean="0"/>
              <a:t>) </a:t>
            </a:r>
            <a:r>
              <a:rPr lang="ru-RU" sz="2100" dirty="0" err="1" smtClean="0"/>
              <a:t>өрттер құрғақ  шөбі </a:t>
            </a:r>
            <a:r>
              <a:rPr lang="ru-RU" sz="2100" dirty="0" smtClean="0"/>
              <a:t>бар </a:t>
            </a:r>
            <a:r>
              <a:rPr lang="ru-RU" sz="2100" dirty="0" err="1" smtClean="0"/>
              <a:t>және астық </a:t>
            </a:r>
            <a:r>
              <a:rPr lang="ru-RU" sz="2100" dirty="0" smtClean="0"/>
              <a:t> </a:t>
            </a:r>
            <a:r>
              <a:rPr lang="ru-RU" sz="2100" dirty="0" err="1" smtClean="0"/>
              <a:t>өсетін ашық </a:t>
            </a:r>
            <a:r>
              <a:rPr lang="ru-RU" sz="2100" dirty="0" smtClean="0"/>
              <a:t> </a:t>
            </a:r>
            <a:r>
              <a:rPr lang="ru-RU" sz="2100" dirty="0" err="1" smtClean="0"/>
              <a:t>алқапта пайда</a:t>
            </a:r>
            <a:r>
              <a:rPr lang="ru-RU" sz="2100" dirty="0" smtClean="0"/>
              <a:t> </a:t>
            </a:r>
            <a:r>
              <a:rPr lang="ru-RU" sz="2100" dirty="0" err="1" smtClean="0"/>
              <a:t>болады</a:t>
            </a:r>
            <a:r>
              <a:rPr lang="ru-RU" sz="2100" dirty="0" smtClean="0"/>
              <a:t>. </a:t>
            </a:r>
            <a:r>
              <a:rPr lang="ru-RU" sz="2100" dirty="0" err="1" smtClean="0"/>
              <a:t>Ол</a:t>
            </a:r>
            <a:r>
              <a:rPr lang="ru-RU" sz="2100" dirty="0" smtClean="0"/>
              <a:t> </a:t>
            </a:r>
            <a:r>
              <a:rPr lang="ru-RU" sz="2100" dirty="0" err="1" smtClean="0"/>
              <a:t>маусымдық  сипатымен</a:t>
            </a:r>
            <a:r>
              <a:rPr lang="ru-RU" sz="2100" dirty="0" smtClean="0"/>
              <a:t> </a:t>
            </a:r>
            <a:r>
              <a:rPr lang="ru-RU" sz="2100" dirty="0" err="1" smtClean="0"/>
              <a:t>ерекшеленеді</a:t>
            </a:r>
            <a:r>
              <a:rPr lang="ru-RU" sz="2100" dirty="0" smtClean="0"/>
              <a:t>. </a:t>
            </a:r>
            <a:r>
              <a:rPr lang="ru-RU" sz="2100" dirty="0" err="1" smtClean="0"/>
              <a:t>Шөптің (астықтың</a:t>
            </a:r>
            <a:r>
              <a:rPr lang="ru-RU" sz="2100" dirty="0" smtClean="0"/>
              <a:t>) </a:t>
            </a:r>
            <a:r>
              <a:rPr lang="ru-RU" sz="2100" dirty="0" err="1" smtClean="0"/>
              <a:t>өсуіне орай</a:t>
            </a:r>
            <a:r>
              <a:rPr lang="ru-RU" sz="2100" dirty="0" smtClean="0"/>
              <a:t> </a:t>
            </a:r>
            <a:r>
              <a:rPr lang="ru-RU" sz="2100" dirty="0" err="1" smtClean="0"/>
              <a:t>жазда</a:t>
            </a:r>
            <a:r>
              <a:rPr lang="ru-RU" sz="2100" dirty="0" smtClean="0"/>
              <a:t> </a:t>
            </a:r>
            <a:r>
              <a:rPr lang="ru-RU" sz="2100" dirty="0" err="1" smtClean="0"/>
              <a:t>жиі</a:t>
            </a:r>
            <a:r>
              <a:rPr lang="ru-RU" sz="2100" dirty="0" smtClean="0"/>
              <a:t>, </a:t>
            </a:r>
            <a:r>
              <a:rPr lang="ru-RU" sz="2100" dirty="0" err="1" smtClean="0"/>
              <a:t>көктемде сирек</a:t>
            </a:r>
            <a:r>
              <a:rPr lang="ru-RU" sz="2100" dirty="0" smtClean="0"/>
              <a:t> </a:t>
            </a:r>
            <a:r>
              <a:rPr lang="ru-RU" sz="2100" dirty="0" err="1" smtClean="0"/>
              <a:t>болады</a:t>
            </a:r>
            <a:r>
              <a:rPr lang="ru-RU" sz="2100" dirty="0" smtClean="0"/>
              <a:t>, ал </a:t>
            </a:r>
            <a:r>
              <a:rPr lang="ru-RU" sz="2100" dirty="0" err="1" smtClean="0"/>
              <a:t>қыста мүлдем болмайды</a:t>
            </a:r>
            <a:r>
              <a:rPr lang="ru-RU" sz="2100" dirty="0" smtClean="0"/>
              <a:t>. </a:t>
            </a:r>
            <a:r>
              <a:rPr lang="ru-RU" sz="2100" dirty="0" err="1" smtClean="0"/>
              <a:t>Олардың таралу</a:t>
            </a:r>
            <a:r>
              <a:rPr lang="ru-RU" sz="2100" dirty="0" smtClean="0"/>
              <a:t> </a:t>
            </a:r>
            <a:r>
              <a:rPr lang="ru-RU" sz="2100" dirty="0" err="1" smtClean="0"/>
              <a:t>жылдамдығы </a:t>
            </a:r>
            <a:r>
              <a:rPr lang="ru-RU" sz="2100" dirty="0" smtClean="0"/>
              <a:t>20-30 км/с </a:t>
            </a:r>
            <a:r>
              <a:rPr lang="ru-RU" sz="2100" dirty="0" err="1" smtClean="0"/>
              <a:t>жетуі</a:t>
            </a:r>
            <a:r>
              <a:rPr lang="ru-RU" sz="2100" dirty="0" smtClean="0"/>
              <a:t> </a:t>
            </a:r>
            <a:r>
              <a:rPr lang="ru-RU" sz="2100" dirty="0" err="1" smtClean="0"/>
              <a:t>мүмкін</a:t>
            </a:r>
            <a:r>
              <a:rPr lang="ru-RU" sz="2100" dirty="0" smtClean="0"/>
              <a:t>.</a:t>
            </a:r>
            <a:endParaRPr lang="ru-RU" sz="2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370975"/>
          </a:xfrm>
          <a:prstGeom prst="rect">
            <a:avLst/>
          </a:prstGeom>
        </p:spPr>
        <p:txBody>
          <a:bodyPr wrap="square">
            <a:spAutoFit/>
          </a:bodyPr>
          <a:lstStyle/>
          <a:p>
            <a:r>
              <a:rPr lang="ru-RU" sz="2400" dirty="0" err="1" smtClean="0"/>
              <a:t>Өртті  жайылтпаудың негізгі</a:t>
            </a:r>
            <a:r>
              <a:rPr lang="ru-RU" sz="2400" dirty="0" smtClean="0"/>
              <a:t> </a:t>
            </a:r>
            <a:r>
              <a:rPr lang="ru-RU" sz="2400" dirty="0" err="1" smtClean="0"/>
              <a:t>әдістері:</a:t>
            </a:r>
            <a:r>
              <a:rPr lang="ru-RU" sz="2400" dirty="0" smtClean="0"/>
              <a:t/>
            </a:r>
            <a:br>
              <a:rPr lang="ru-RU" sz="2400" dirty="0" smtClean="0"/>
            </a:br>
            <a:r>
              <a:rPr lang="ru-RU" sz="2400" dirty="0" err="1" smtClean="0"/>
              <a:t>Ормандағы және даладағы өртпен  күресті жеке</a:t>
            </a:r>
            <a:r>
              <a:rPr lang="ru-RU" sz="2400" dirty="0" smtClean="0"/>
              <a:t> </a:t>
            </a:r>
            <a:r>
              <a:rPr lang="ru-RU" sz="2400" dirty="0" err="1" smtClean="0"/>
              <a:t>авиабазасы</a:t>
            </a:r>
            <a:r>
              <a:rPr lang="ru-RU" sz="2400" dirty="0" smtClean="0"/>
              <a:t>, </a:t>
            </a:r>
            <a:r>
              <a:rPr lang="ru-RU" sz="2400" dirty="0" err="1" smtClean="0"/>
              <a:t>өртхимия станциясы</a:t>
            </a:r>
            <a:r>
              <a:rPr lang="ru-RU" sz="2400" dirty="0" smtClean="0"/>
              <a:t>, </a:t>
            </a:r>
            <a:r>
              <a:rPr lang="ru-RU" sz="2400" dirty="0" err="1" smtClean="0"/>
              <a:t>бақылау-күзет нүктесі </a:t>
            </a:r>
            <a:r>
              <a:rPr lang="ru-RU" sz="2400" dirty="0" smtClean="0"/>
              <a:t>бар </a:t>
            </a:r>
            <a:r>
              <a:rPr lang="ru-RU" sz="2400" dirty="0" err="1" smtClean="0"/>
              <a:t>Мемлекеттік</a:t>
            </a:r>
            <a:r>
              <a:rPr lang="ru-RU" sz="2400" dirty="0" smtClean="0"/>
              <a:t> </a:t>
            </a:r>
            <a:r>
              <a:rPr lang="ru-RU" sz="2400" dirty="0" err="1" smtClean="0"/>
              <a:t>қызмет жүргізеді</a:t>
            </a:r>
            <a:r>
              <a:rPr lang="ru-RU" sz="2400" dirty="0" smtClean="0"/>
              <a:t>. </a:t>
            </a:r>
            <a:r>
              <a:rPr lang="ru-RU" sz="2400" dirty="0" err="1" smtClean="0"/>
              <a:t>Өрттің түрі </a:t>
            </a:r>
            <a:r>
              <a:rPr lang="ru-RU" sz="2400" dirty="0" smtClean="0"/>
              <a:t>мен </a:t>
            </a:r>
            <a:r>
              <a:rPr lang="ru-RU" sz="2400" dirty="0" err="1" smtClean="0"/>
              <a:t>орнына</a:t>
            </a:r>
            <a:r>
              <a:rPr lang="ru-RU" sz="2400" dirty="0" smtClean="0"/>
              <a:t> </a:t>
            </a:r>
            <a:r>
              <a:rPr lang="ru-RU" sz="2400" dirty="0" err="1" smtClean="0"/>
              <a:t>қарамастан </a:t>
            </a:r>
            <a:r>
              <a:rPr lang="ru-RU" sz="2400" dirty="0" smtClean="0"/>
              <a:t>оны </a:t>
            </a:r>
            <a:r>
              <a:rPr lang="ru-RU" sz="2400" dirty="0" err="1" smtClean="0"/>
              <a:t>сөндіру </a:t>
            </a:r>
            <a:r>
              <a:rPr lang="ru-RU" sz="2400" dirty="0" smtClean="0"/>
              <a:t>2 </a:t>
            </a:r>
            <a:r>
              <a:rPr lang="ru-RU" sz="2400" dirty="0" err="1" smtClean="0"/>
              <a:t>кезеңнен тұрады</a:t>
            </a:r>
            <a:r>
              <a:rPr lang="ru-RU" sz="2400" dirty="0" smtClean="0"/>
              <a:t>: </a:t>
            </a:r>
            <a:r>
              <a:rPr lang="ru-RU" sz="2400" dirty="0" err="1" smtClean="0"/>
              <a:t>өртті тоқтату </a:t>
            </a:r>
            <a:r>
              <a:rPr lang="ru-RU" sz="2400" dirty="0" smtClean="0"/>
              <a:t>(</a:t>
            </a:r>
            <a:r>
              <a:rPr lang="ru-RU" sz="2400" dirty="0" err="1" smtClean="0"/>
              <a:t>жайылтпау</a:t>
            </a:r>
            <a:r>
              <a:rPr lang="ru-RU" sz="2400" dirty="0" smtClean="0"/>
              <a:t>) </a:t>
            </a:r>
            <a:r>
              <a:rPr lang="ru-RU" sz="2400" dirty="0" err="1" smtClean="0"/>
              <a:t>-өрттің таралуын</a:t>
            </a:r>
            <a:r>
              <a:rPr lang="ru-RU" sz="2400" dirty="0" smtClean="0"/>
              <a:t> </a:t>
            </a:r>
            <a:r>
              <a:rPr lang="ru-RU" sz="2400" dirty="0" err="1" smtClean="0"/>
              <a:t>шектеу</a:t>
            </a:r>
            <a:r>
              <a:rPr lang="ru-RU" sz="2400" dirty="0" smtClean="0"/>
              <a:t> </a:t>
            </a:r>
            <a:r>
              <a:rPr lang="ru-RU" sz="2400" dirty="0" err="1" smtClean="0"/>
              <a:t>жөніндегі іс-әрекет және өрт ошағын тікелей</a:t>
            </a:r>
            <a:r>
              <a:rPr lang="ru-RU" sz="2400" dirty="0" smtClean="0"/>
              <a:t> </a:t>
            </a:r>
            <a:r>
              <a:rPr lang="ru-RU" sz="2400" dirty="0" err="1" smtClean="0"/>
              <a:t>жою</a:t>
            </a:r>
            <a:r>
              <a:rPr lang="ru-RU" sz="2400" dirty="0" smtClean="0"/>
              <a:t>.</a:t>
            </a:r>
            <a:br>
              <a:rPr lang="ru-RU" sz="2400" dirty="0" smtClean="0"/>
            </a:br>
            <a:r>
              <a:rPr lang="ru-RU" sz="2400" dirty="0" err="1" smtClean="0"/>
              <a:t>Даладағы жойқын өртті ені</a:t>
            </a:r>
            <a:r>
              <a:rPr lang="ru-RU" sz="2400" dirty="0" smtClean="0"/>
              <a:t> 20м </a:t>
            </a:r>
            <a:r>
              <a:rPr lang="ru-RU" sz="2400" dirty="0" err="1" smtClean="0"/>
              <a:t>дейінгі</a:t>
            </a:r>
            <a:r>
              <a:rPr lang="ru-RU" sz="2400" dirty="0" smtClean="0"/>
              <a:t> </a:t>
            </a:r>
            <a:r>
              <a:rPr lang="ru-RU" sz="2400" dirty="0" err="1" smtClean="0"/>
              <a:t>кедергі</a:t>
            </a:r>
            <a:r>
              <a:rPr lang="ru-RU" sz="2400" dirty="0" smtClean="0"/>
              <a:t> </a:t>
            </a:r>
            <a:r>
              <a:rPr lang="ru-RU" sz="2400" dirty="0" err="1" smtClean="0"/>
              <a:t>қондырғысымен бөгейді</a:t>
            </a:r>
            <a:r>
              <a:rPr lang="ru-RU" sz="2400" dirty="0" smtClean="0"/>
              <a:t>. </a:t>
            </a:r>
            <a:r>
              <a:rPr lang="ru-RU" sz="2400" dirty="0" err="1" smtClean="0"/>
              <a:t>Өрт аумағының шеті</a:t>
            </a:r>
            <a:r>
              <a:rPr lang="ru-RU" sz="2400" dirty="0" smtClean="0"/>
              <a:t> </a:t>
            </a:r>
            <a:r>
              <a:rPr lang="ru-RU" sz="2400" dirty="0" err="1" smtClean="0"/>
              <a:t>айнала</a:t>
            </a:r>
            <a:r>
              <a:rPr lang="ru-RU" sz="2400" dirty="0" smtClean="0"/>
              <a:t> </a:t>
            </a:r>
            <a:r>
              <a:rPr lang="ru-RU" sz="2400" dirty="0" err="1" smtClean="0"/>
              <a:t>жыртылып</a:t>
            </a:r>
            <a:r>
              <a:rPr lang="ru-RU" sz="2400" dirty="0" smtClean="0"/>
              <a:t> орта </a:t>
            </a:r>
            <a:r>
              <a:rPr lang="ru-RU" sz="2400" dirty="0" err="1" smtClean="0"/>
              <a:t>жағы күйдіріледі</a:t>
            </a:r>
            <a:r>
              <a:rPr lang="ru-RU" sz="2400" dirty="0" smtClean="0"/>
              <a:t>.</a:t>
            </a:r>
            <a:br>
              <a:rPr lang="ru-RU" sz="2400" dirty="0" smtClean="0"/>
            </a:br>
            <a:r>
              <a:rPr lang="ru-RU" sz="2400" dirty="0" err="1" smtClean="0"/>
              <a:t>Ормандағы төменде болған өртті топырақпен көмеді, оттың шоғын бұтамен өрт ошағына қарай сыпырады</a:t>
            </a:r>
            <a:r>
              <a:rPr lang="ru-RU" sz="2400" dirty="0" smtClean="0"/>
              <a:t>, </a:t>
            </a:r>
            <a:r>
              <a:rPr lang="ru-RU" sz="2400" dirty="0" err="1" smtClean="0"/>
              <a:t>маңайын күйдіреді.</a:t>
            </a:r>
            <a:r>
              <a:rPr lang="ru-RU" sz="2400" dirty="0" smtClean="0"/>
              <a:t/>
            </a:r>
            <a:br>
              <a:rPr lang="ru-RU" sz="2400" dirty="0" smtClean="0"/>
            </a:br>
            <a:r>
              <a:rPr lang="ru-RU" sz="2400" dirty="0" err="1" smtClean="0"/>
              <a:t>Орманның жоғарғы жағындағы өртті сөндіру қиын, оның кедергі</a:t>
            </a:r>
            <a:r>
              <a:rPr lang="ru-RU" sz="2400" dirty="0" smtClean="0"/>
              <a:t> </a:t>
            </a:r>
            <a:r>
              <a:rPr lang="ru-RU" sz="2400" dirty="0" err="1" smtClean="0"/>
              <a:t>жасау</a:t>
            </a:r>
            <a:r>
              <a:rPr lang="ru-RU" sz="2400" dirty="0" smtClean="0"/>
              <a:t>, </a:t>
            </a:r>
            <a:r>
              <a:rPr lang="ru-RU" sz="2400" dirty="0" err="1" smtClean="0"/>
              <a:t>күйдіру және </a:t>
            </a:r>
            <a:r>
              <a:rPr lang="ru-RU" sz="2400" dirty="0" smtClean="0"/>
              <a:t>суды </a:t>
            </a:r>
            <a:r>
              <a:rPr lang="ru-RU" sz="2400" dirty="0" err="1" smtClean="0"/>
              <a:t>пайдалану</a:t>
            </a:r>
            <a:r>
              <a:rPr lang="ru-RU" sz="2400" dirty="0" smtClean="0"/>
              <a:t> </a:t>
            </a:r>
            <a:r>
              <a:rPr lang="ru-RU" sz="2400" dirty="0" err="1" smtClean="0"/>
              <a:t>арқылы сөндіреді</a:t>
            </a:r>
            <a:r>
              <a:rPr lang="ru-RU" sz="2400" dirty="0" smtClean="0"/>
              <a:t>. </a:t>
            </a:r>
            <a:r>
              <a:rPr lang="ru-RU" sz="2400" dirty="0" err="1" smtClean="0"/>
              <a:t>Бұл жағдайда кедергінің ені</a:t>
            </a:r>
            <a:r>
              <a:rPr lang="ru-RU" sz="2400" dirty="0" smtClean="0"/>
              <a:t> </a:t>
            </a:r>
            <a:r>
              <a:rPr lang="ru-RU" sz="2400" dirty="0" err="1" smtClean="0"/>
              <a:t>ағаш биіктігінен</a:t>
            </a:r>
            <a:r>
              <a:rPr lang="ru-RU" sz="2400" dirty="0" smtClean="0"/>
              <a:t> кем </a:t>
            </a:r>
            <a:r>
              <a:rPr lang="ru-RU" sz="2400" dirty="0" err="1" smtClean="0"/>
              <a:t>болмауға тиіс</a:t>
            </a:r>
            <a:r>
              <a:rPr lang="ru-RU" sz="2400" dirty="0" smtClean="0"/>
              <a:t>, ал </a:t>
            </a:r>
            <a:r>
              <a:rPr lang="ru-RU" sz="2400" dirty="0" err="1" smtClean="0"/>
              <a:t>жоғарыдағы өрт аумағының алдындағы күйдірілетін кедергінің </a:t>
            </a:r>
            <a:r>
              <a:rPr lang="ru-RU" sz="2400" dirty="0" smtClean="0"/>
              <a:t>(</a:t>
            </a:r>
            <a:r>
              <a:rPr lang="ru-RU" sz="2400" dirty="0" err="1" smtClean="0"/>
              <a:t>жердің</a:t>
            </a:r>
            <a:r>
              <a:rPr lang="ru-RU" sz="2400" dirty="0" smtClean="0"/>
              <a:t>) </a:t>
            </a:r>
            <a:r>
              <a:rPr lang="ru-RU" sz="2400" dirty="0" err="1" smtClean="0"/>
              <a:t>ені</a:t>
            </a:r>
            <a:r>
              <a:rPr lang="ru-RU" sz="2400" dirty="0" smtClean="0"/>
              <a:t> </a:t>
            </a:r>
            <a:r>
              <a:rPr lang="ru-RU" sz="2400" dirty="0" err="1" smtClean="0"/>
              <a:t>кемінде</a:t>
            </a:r>
            <a:r>
              <a:rPr lang="ru-RU" sz="2400" dirty="0" smtClean="0"/>
              <a:t> 150-200м </a:t>
            </a:r>
            <a:r>
              <a:rPr lang="ru-RU" sz="2400" dirty="0" err="1" smtClean="0"/>
              <a:t>өрт қанаттарының алдында</a:t>
            </a:r>
            <a:r>
              <a:rPr lang="ru-RU" sz="2400" dirty="0" smtClean="0"/>
              <a:t> </a:t>
            </a:r>
            <a:r>
              <a:rPr lang="ru-RU" sz="2400" dirty="0" err="1" smtClean="0"/>
              <a:t>кемінде</a:t>
            </a:r>
            <a:r>
              <a:rPr lang="ru-RU" sz="2400" dirty="0" smtClean="0"/>
              <a:t> 50м </a:t>
            </a:r>
            <a:r>
              <a:rPr lang="ru-RU" sz="2400" dirty="0" err="1" smtClean="0"/>
              <a:t>болуға тиіс</a:t>
            </a:r>
            <a:r>
              <a:rPr lang="ru-RU" sz="2400" dirty="0" smtClean="0"/>
              <a:t>.</a:t>
            </a:r>
            <a:endParaRPr lang="ru-R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7848302"/>
          </a:xfrm>
          <a:prstGeom prst="rect">
            <a:avLst/>
          </a:prstGeom>
        </p:spPr>
        <p:txBody>
          <a:bodyPr wrap="square">
            <a:spAutoFit/>
          </a:bodyPr>
          <a:lstStyle/>
          <a:p>
            <a:r>
              <a:rPr lang="ru-RU" sz="2400" dirty="0" smtClean="0"/>
              <a:t> </a:t>
            </a:r>
            <a:r>
              <a:rPr lang="ru-RU" sz="2400" dirty="0" err="1" smtClean="0"/>
              <a:t>Өрт кезіндегі</a:t>
            </a:r>
            <a:r>
              <a:rPr lang="ru-RU" sz="2400" dirty="0" smtClean="0"/>
              <a:t> </a:t>
            </a:r>
            <a:r>
              <a:rPr lang="ru-RU" sz="2400" dirty="0" err="1" smtClean="0"/>
              <a:t>зардап</a:t>
            </a:r>
            <a:r>
              <a:rPr lang="ru-RU" sz="2400" dirty="0" smtClean="0"/>
              <a:t> </a:t>
            </a:r>
            <a:r>
              <a:rPr lang="ru-RU" sz="2400" dirty="0" err="1" smtClean="0"/>
              <a:t>шеккендерді</a:t>
            </a:r>
            <a:r>
              <a:rPr lang="ru-RU" sz="2400" dirty="0" smtClean="0"/>
              <a:t> </a:t>
            </a:r>
            <a:r>
              <a:rPr lang="ru-RU" sz="2400" dirty="0" err="1" smtClean="0"/>
              <a:t>іздеу</a:t>
            </a:r>
            <a:r>
              <a:rPr lang="ru-RU" sz="2400" dirty="0" smtClean="0"/>
              <a:t> </a:t>
            </a:r>
            <a:r>
              <a:rPr lang="ru-RU" sz="2400" dirty="0" err="1" smtClean="0"/>
              <a:t>және көшіру</a:t>
            </a:r>
            <a:endParaRPr lang="ru-RU" sz="2400" dirty="0" smtClean="0"/>
          </a:p>
          <a:p>
            <a:r>
              <a:rPr lang="ru-RU" sz="2400" dirty="0" err="1" smtClean="0"/>
              <a:t>Өрт адамдарға психологиялық  тұрғыдан үлкен әсер етеді</a:t>
            </a:r>
            <a:r>
              <a:rPr lang="ru-RU" sz="2400" dirty="0" smtClean="0"/>
              <a:t>. </a:t>
            </a:r>
            <a:r>
              <a:rPr lang="ru-RU" sz="2400" dirty="0" err="1" smtClean="0"/>
              <a:t>Тіпті</a:t>
            </a:r>
            <a:r>
              <a:rPr lang="ru-RU" sz="2400" dirty="0" smtClean="0"/>
              <a:t> </a:t>
            </a:r>
            <a:r>
              <a:rPr lang="ru-RU" sz="2400" dirty="0" err="1" smtClean="0"/>
              <a:t>кіші-кірім</a:t>
            </a:r>
            <a:r>
              <a:rPr lang="ru-RU" sz="2400" dirty="0" smtClean="0"/>
              <a:t> </a:t>
            </a:r>
            <a:r>
              <a:rPr lang="ru-RU" sz="2400" dirty="0" err="1" smtClean="0"/>
              <a:t>өрттің өзінде адамдардың үрейленуі айтарлықтай құрбандықтарға алып</a:t>
            </a:r>
            <a:r>
              <a:rPr lang="ru-RU" sz="2400" dirty="0" smtClean="0"/>
              <a:t> </a:t>
            </a:r>
            <a:r>
              <a:rPr lang="ru-RU" sz="2400" dirty="0" err="1" smtClean="0"/>
              <a:t>келеді</a:t>
            </a:r>
            <a:r>
              <a:rPr lang="ru-RU" sz="2400" dirty="0" smtClean="0"/>
              <a:t>. </a:t>
            </a:r>
            <a:r>
              <a:rPr lang="ru-RU" sz="2400" dirty="0" err="1" smtClean="0"/>
              <a:t>Өзін-өзі ұстап үйренген адам</a:t>
            </a:r>
            <a:r>
              <a:rPr lang="ru-RU" sz="2400" dirty="0" smtClean="0"/>
              <a:t> </a:t>
            </a:r>
            <a:r>
              <a:rPr lang="ru-RU" sz="2400" dirty="0" err="1" smtClean="0"/>
              <a:t>қиын сәтте </a:t>
            </a:r>
            <a:r>
              <a:rPr lang="ru-RU" sz="2400" dirty="0" smtClean="0"/>
              <a:t>аз </a:t>
            </a:r>
            <a:r>
              <a:rPr lang="ru-RU" sz="2400" dirty="0" err="1" smtClean="0"/>
              <a:t>өмірін құтқарып қана қоймай басқа адамдарды</a:t>
            </a:r>
            <a:r>
              <a:rPr lang="ru-RU" sz="2400" dirty="0" smtClean="0"/>
              <a:t>, </a:t>
            </a:r>
            <a:r>
              <a:rPr lang="ru-RU" sz="2400" dirty="0" err="1" smtClean="0"/>
              <a:t>материалдық құндықтарды </a:t>
            </a:r>
            <a:r>
              <a:rPr lang="ru-RU" sz="2400" dirty="0" smtClean="0"/>
              <a:t>да </a:t>
            </a:r>
            <a:r>
              <a:rPr lang="ru-RU" sz="2400" dirty="0" err="1" smtClean="0"/>
              <a:t>құтқара алады</a:t>
            </a:r>
            <a:r>
              <a:rPr lang="ru-RU" sz="2400" dirty="0" smtClean="0"/>
              <a:t>.</a:t>
            </a:r>
            <a:br>
              <a:rPr lang="ru-RU" sz="2400" dirty="0" smtClean="0"/>
            </a:br>
            <a:r>
              <a:rPr lang="ru-RU" sz="2400" dirty="0" err="1" smtClean="0"/>
              <a:t>Егер</a:t>
            </a:r>
            <a:r>
              <a:rPr lang="ru-RU" sz="2400" dirty="0" smtClean="0"/>
              <a:t> </a:t>
            </a:r>
            <a:r>
              <a:rPr lang="ru-RU" sz="2400" dirty="0" err="1" smtClean="0"/>
              <a:t>сіз</a:t>
            </a:r>
            <a:r>
              <a:rPr lang="ru-RU" sz="2400" dirty="0" smtClean="0"/>
              <a:t> </a:t>
            </a:r>
            <a:r>
              <a:rPr lang="ru-RU" sz="2400" dirty="0" err="1" smtClean="0"/>
              <a:t>орман</a:t>
            </a:r>
            <a:r>
              <a:rPr lang="ru-RU" sz="2400" dirty="0" smtClean="0"/>
              <a:t> </a:t>
            </a:r>
            <a:r>
              <a:rPr lang="ru-RU" sz="2400" dirty="0" err="1" smtClean="0"/>
              <a:t>өртін сөндіру жөніндегі топқа кірсеңіз панахана</a:t>
            </a:r>
            <a:r>
              <a:rPr lang="ru-RU" sz="2400" dirty="0" smtClean="0"/>
              <a:t> </a:t>
            </a:r>
            <a:r>
              <a:rPr lang="ru-RU" sz="2400" dirty="0" err="1" smtClean="0"/>
              <a:t>орны</a:t>
            </a:r>
            <a:r>
              <a:rPr lang="ru-RU" sz="2400" dirty="0" smtClean="0"/>
              <a:t> мен </a:t>
            </a:r>
            <a:r>
              <a:rPr lang="ru-RU" sz="2400" dirty="0" err="1" smtClean="0"/>
              <a:t>оған апаратын</a:t>
            </a:r>
            <a:r>
              <a:rPr lang="ru-RU" sz="2400" dirty="0" smtClean="0"/>
              <a:t> </a:t>
            </a:r>
            <a:r>
              <a:rPr lang="ru-RU" sz="2400" dirty="0" err="1" smtClean="0"/>
              <a:t>жолдарды</a:t>
            </a:r>
            <a:r>
              <a:rPr lang="ru-RU" sz="2400" dirty="0" smtClean="0"/>
              <a:t> </a:t>
            </a:r>
            <a:r>
              <a:rPr lang="ru-RU" sz="2400" dirty="0" err="1" smtClean="0"/>
              <a:t>жақсы білуіңіз керек</a:t>
            </a:r>
            <a:r>
              <a:rPr lang="ru-RU" sz="2400" dirty="0" smtClean="0"/>
              <a:t>. </a:t>
            </a:r>
            <a:r>
              <a:rPr lang="ru-RU" sz="2400" dirty="0" err="1" smtClean="0"/>
              <a:t>Қорғайтын киім</a:t>
            </a:r>
            <a:r>
              <a:rPr lang="ru-RU" sz="2400" dirty="0" smtClean="0"/>
              <a:t> </a:t>
            </a:r>
            <a:r>
              <a:rPr lang="ru-RU" sz="2400" dirty="0" err="1" smtClean="0"/>
              <a:t>пайдаланылуға тиіс</a:t>
            </a:r>
            <a:r>
              <a:rPr lang="ru-RU" sz="2400" dirty="0" smtClean="0"/>
              <a:t> </a:t>
            </a:r>
            <a:r>
              <a:rPr lang="ru-RU" sz="2400" dirty="0" err="1" smtClean="0"/>
              <a:t>(адамдағы мүмкіндігінше арнайы</a:t>
            </a:r>
            <a:r>
              <a:rPr lang="ru-RU" sz="2400" dirty="0" smtClean="0"/>
              <a:t> </a:t>
            </a:r>
            <a:r>
              <a:rPr lang="ru-RU" sz="2400" dirty="0" err="1" smtClean="0"/>
              <a:t>киім</a:t>
            </a:r>
            <a:r>
              <a:rPr lang="ru-RU" sz="2400" dirty="0" smtClean="0"/>
              <a:t>, </a:t>
            </a:r>
            <a:r>
              <a:rPr lang="ru-RU" sz="2400" dirty="0" err="1" smtClean="0"/>
              <a:t>газқағар, касқа, түтіннен қорғайтын </a:t>
            </a:r>
            <a:r>
              <a:rPr lang="ru-RU" sz="2400" dirty="0" smtClean="0"/>
              <a:t>маска), </a:t>
            </a:r>
            <a:r>
              <a:rPr lang="ru-RU" sz="2400" dirty="0" err="1" smtClean="0"/>
              <a:t>әр топта</a:t>
            </a:r>
            <a:r>
              <a:rPr lang="ru-RU" sz="2400" dirty="0" smtClean="0"/>
              <a:t> </a:t>
            </a:r>
            <a:r>
              <a:rPr lang="ru-RU" sz="2400" dirty="0" err="1" smtClean="0"/>
              <a:t>елді-мекенді</a:t>
            </a:r>
            <a:r>
              <a:rPr lang="ru-RU" sz="2400" dirty="0" smtClean="0"/>
              <a:t> </a:t>
            </a:r>
            <a:r>
              <a:rPr lang="ru-RU" sz="2400" dirty="0" err="1" smtClean="0"/>
              <a:t>жақсы білетін</a:t>
            </a:r>
            <a:r>
              <a:rPr lang="ru-RU" sz="2400" dirty="0" smtClean="0"/>
              <a:t> </a:t>
            </a:r>
            <a:r>
              <a:rPr lang="ru-RU" sz="2400" dirty="0" err="1" smtClean="0"/>
              <a:t>жол</a:t>
            </a:r>
            <a:r>
              <a:rPr lang="ru-RU" sz="2400" dirty="0" smtClean="0"/>
              <a:t> </a:t>
            </a:r>
            <a:r>
              <a:rPr lang="ru-RU" sz="2400" dirty="0" err="1" smtClean="0"/>
              <a:t>серік</a:t>
            </a:r>
            <a:r>
              <a:rPr lang="ru-RU" sz="2400" dirty="0" smtClean="0"/>
              <a:t> </a:t>
            </a:r>
            <a:r>
              <a:rPr lang="ru-RU" sz="2400" dirty="0" err="1" smtClean="0"/>
              <a:t>болуға тиіс</a:t>
            </a:r>
            <a:r>
              <a:rPr lang="ru-RU" sz="2400" dirty="0" smtClean="0"/>
              <a:t>. </a:t>
            </a:r>
            <a:r>
              <a:rPr lang="ru-RU" sz="2400" dirty="0" err="1" smtClean="0"/>
              <a:t>Егер</a:t>
            </a:r>
            <a:r>
              <a:rPr lang="ru-RU" sz="2400" dirty="0" smtClean="0"/>
              <a:t> </a:t>
            </a:r>
            <a:r>
              <a:rPr lang="ru-RU" sz="2400" dirty="0" err="1" smtClean="0"/>
              <a:t>түтіндену аймағындағы көру шегі</a:t>
            </a:r>
            <a:r>
              <a:rPr lang="ru-RU" sz="2400" dirty="0" smtClean="0"/>
              <a:t> 10 </a:t>
            </a:r>
            <a:r>
              <a:rPr lang="ru-RU" sz="2400" dirty="0" err="1" smtClean="0"/>
              <a:t>метрден</a:t>
            </a:r>
            <a:r>
              <a:rPr lang="ru-RU" sz="2400" dirty="0" smtClean="0"/>
              <a:t> </a:t>
            </a:r>
            <a:r>
              <a:rPr lang="ru-RU" sz="2400" dirty="0" err="1" smtClean="0"/>
              <a:t>аспаса</a:t>
            </a:r>
            <a:r>
              <a:rPr lang="ru-RU" sz="2400" dirty="0" smtClean="0"/>
              <a:t>, </a:t>
            </a:r>
            <a:r>
              <a:rPr lang="ru-RU" sz="2400" dirty="0" err="1" smtClean="0"/>
              <a:t>оған кіруге</a:t>
            </a:r>
            <a:r>
              <a:rPr lang="ru-RU" sz="2400" dirty="0" smtClean="0"/>
              <a:t> </a:t>
            </a:r>
            <a:r>
              <a:rPr lang="ru-RU" sz="2400" dirty="0" err="1" smtClean="0"/>
              <a:t>болмайды</a:t>
            </a:r>
            <a:r>
              <a:rPr lang="ru-RU" sz="2400" dirty="0" smtClean="0"/>
              <a:t>. </a:t>
            </a:r>
            <a:br>
              <a:rPr lang="ru-RU" sz="2400" dirty="0" smtClean="0"/>
            </a:br>
            <a:r>
              <a:rPr lang="ru-RU" sz="2400" dirty="0" err="1" smtClean="0"/>
              <a:t>Өрт қаулаған ғимаратта өзіңізді және басқа адамдарды</a:t>
            </a:r>
            <a:r>
              <a:rPr lang="ru-RU" sz="2400" dirty="0" smtClean="0"/>
              <a:t> </a:t>
            </a:r>
            <a:r>
              <a:rPr lang="ru-RU" sz="2400" dirty="0" err="1" smtClean="0"/>
              <a:t>құтқару кезінде</a:t>
            </a:r>
            <a:r>
              <a:rPr lang="ru-RU" sz="2400" dirty="0" smtClean="0"/>
              <a:t> </a:t>
            </a:r>
            <a:r>
              <a:rPr lang="ru-RU" sz="2400" dirty="0" err="1" smtClean="0"/>
              <a:t>ауаның жоғары температурасы</a:t>
            </a:r>
            <a:r>
              <a:rPr lang="ru-RU" sz="2400" dirty="0" smtClean="0"/>
              <a:t>, </a:t>
            </a:r>
            <a:r>
              <a:rPr lang="ru-RU" sz="2400" dirty="0" err="1" smtClean="0"/>
              <a:t>түтіндену, жанатын</a:t>
            </a:r>
            <a:r>
              <a:rPr lang="ru-RU" sz="2400" dirty="0" smtClean="0"/>
              <a:t> </a:t>
            </a:r>
            <a:r>
              <a:rPr lang="ru-RU" sz="2400" dirty="0" err="1" smtClean="0"/>
              <a:t>әртүрлі өнімдердің қауіпті концентрациясының болуы</a:t>
            </a:r>
            <a:r>
              <a:rPr lang="ru-RU" sz="2400" dirty="0" smtClean="0"/>
              <a:t>, </a:t>
            </a:r>
            <a:r>
              <a:rPr lang="ru-RU" sz="2400" dirty="0" err="1" smtClean="0"/>
              <a:t>құрылыс құрылғыларының ықтимал құлауы өте қауіпті болғандықтан жылдам</a:t>
            </a:r>
            <a:r>
              <a:rPr lang="ru-RU" sz="2400" dirty="0" smtClean="0"/>
              <a:t> </a:t>
            </a:r>
            <a:r>
              <a:rPr lang="ru-RU" sz="2400" dirty="0" err="1" smtClean="0"/>
              <a:t>қимылдау қажет.</a:t>
            </a:r>
            <a:r>
              <a:rPr lang="ru-RU" sz="2400" dirty="0" smtClean="0"/>
              <a:t/>
            </a:r>
            <a:br>
              <a:rPr lang="ru-RU" sz="2400" dirty="0" smtClean="0"/>
            </a:br>
            <a:r>
              <a:rPr lang="ru-RU" sz="2400" dirty="0" err="1" smtClean="0"/>
              <a:t>Жанған ғимарат арқылы басқа ылғал </a:t>
            </a:r>
            <a:r>
              <a:rPr lang="ru-RU" sz="2400" dirty="0" smtClean="0"/>
              <a:t>мата (</a:t>
            </a:r>
            <a:r>
              <a:rPr lang="ru-RU" sz="2400" dirty="0" err="1" smtClean="0"/>
              <a:t>киім</a:t>
            </a:r>
            <a:r>
              <a:rPr lang="ru-RU" sz="2400" dirty="0" smtClean="0"/>
              <a:t>) </a:t>
            </a:r>
            <a:r>
              <a:rPr lang="ru-RU" sz="2400" dirty="0" err="1" smtClean="0"/>
              <a:t>жауып</a:t>
            </a:r>
            <a:r>
              <a:rPr lang="ru-RU" sz="2400" dirty="0" smtClean="0"/>
              <a:t>, </a:t>
            </a:r>
            <a:r>
              <a:rPr lang="ru-RU" sz="2400" dirty="0" err="1" smtClean="0"/>
              <a:t>түтіннен жорғалай немесе</a:t>
            </a:r>
            <a:r>
              <a:rPr lang="ru-RU" sz="2400" dirty="0" smtClean="0"/>
              <a:t> </a:t>
            </a:r>
            <a:r>
              <a:rPr lang="ru-RU" sz="2400" dirty="0" err="1" smtClean="0"/>
              <a:t>тізерлей</a:t>
            </a:r>
            <a:r>
              <a:rPr lang="ru-RU" sz="2400" dirty="0" smtClean="0"/>
              <a:t> </a:t>
            </a:r>
            <a:r>
              <a:rPr lang="ru-RU" sz="2400" dirty="0" err="1" smtClean="0"/>
              <a:t>қозғалу керек</a:t>
            </a:r>
            <a:r>
              <a:rPr lang="ru-RU" sz="2400" dirty="0" smtClean="0"/>
              <a:t>.</a:t>
            </a:r>
            <a:br>
              <a:rPr lang="ru-RU" sz="2400" dirty="0" smtClean="0"/>
            </a:br>
            <a:r>
              <a:rPr lang="ru-RU" sz="2400" dirty="0" smtClean="0"/>
              <a:t>  </a:t>
            </a:r>
          </a:p>
          <a:p>
            <a:r>
              <a:rPr lang="ru-RU" sz="2400" dirty="0" smtClean="0"/>
              <a:t> </a:t>
            </a:r>
            <a:endParaRPr lang="ru-RU"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Шынгыс\Desktop\i (4).jpg"/>
          <p:cNvPicPr>
            <a:picLocks noChangeAspect="1" noChangeArrowheads="1"/>
          </p:cNvPicPr>
          <p:nvPr/>
        </p:nvPicPr>
        <p:blipFill>
          <a:blip r:embed="rId2"/>
          <a:srcRect/>
          <a:stretch>
            <a:fillRect/>
          </a:stretch>
        </p:blipFill>
        <p:spPr bwMode="auto">
          <a:xfrm>
            <a:off x="4648200" y="457200"/>
            <a:ext cx="4191000" cy="5715000"/>
          </a:xfrm>
          <a:prstGeom prst="rect">
            <a:avLst/>
          </a:prstGeom>
          <a:noFill/>
        </p:spPr>
      </p:pic>
      <p:pic>
        <p:nvPicPr>
          <p:cNvPr id="3075" name="Picture 3" descr="C:\Users\Шынгыс\Desktop\i (2).jpg"/>
          <p:cNvPicPr>
            <a:picLocks noChangeAspect="1" noChangeArrowheads="1"/>
          </p:cNvPicPr>
          <p:nvPr/>
        </p:nvPicPr>
        <p:blipFill>
          <a:blip r:embed="rId3"/>
          <a:srcRect/>
          <a:stretch>
            <a:fillRect/>
          </a:stretch>
        </p:blipFill>
        <p:spPr bwMode="auto">
          <a:xfrm>
            <a:off x="381000" y="457200"/>
            <a:ext cx="4191000" cy="5715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0"/>
            <a:ext cx="8686800" cy="6863417"/>
          </a:xfrm>
          <a:prstGeom prst="rect">
            <a:avLst/>
          </a:prstGeom>
        </p:spPr>
        <p:txBody>
          <a:bodyPr wrap="square">
            <a:spAutoFit/>
          </a:bodyPr>
          <a:lstStyle/>
          <a:p>
            <a:r>
              <a:rPr lang="ru-RU" sz="2200" dirty="0" err="1" smtClean="0"/>
              <a:t>Көбіне табиғи өрттер адамдардың салақтығынан пайда</a:t>
            </a:r>
            <a:r>
              <a:rPr lang="ru-RU" sz="2200" dirty="0" smtClean="0"/>
              <a:t> </a:t>
            </a:r>
            <a:r>
              <a:rPr lang="ru-RU" sz="2200" dirty="0" err="1" smtClean="0"/>
              <a:t>болады</a:t>
            </a:r>
            <a:r>
              <a:rPr lang="ru-RU" sz="2200" dirty="0" smtClean="0"/>
              <a:t>: </a:t>
            </a:r>
            <a:r>
              <a:rPr lang="ru-RU" sz="2200" dirty="0" err="1" smtClean="0"/>
              <a:t>өшірілмей қалған оттан</a:t>
            </a:r>
            <a:r>
              <a:rPr lang="ru-RU" sz="2200" dirty="0" smtClean="0"/>
              <a:t>, </a:t>
            </a:r>
            <a:r>
              <a:rPr lang="ru-RU" sz="2200" dirty="0" err="1" smtClean="0"/>
              <a:t>темекі</a:t>
            </a:r>
            <a:r>
              <a:rPr lang="ru-RU" sz="2200" dirty="0" smtClean="0"/>
              <a:t> </a:t>
            </a:r>
            <a:r>
              <a:rPr lang="ru-RU" sz="2200" dirty="0" err="1" smtClean="0"/>
              <a:t>қалдығын өшірмей қалдыру, қоқысты, шөпті және </a:t>
            </a:r>
            <a:r>
              <a:rPr lang="ru-RU" sz="2200" dirty="0" smtClean="0"/>
              <a:t>т.б. </a:t>
            </a:r>
            <a:r>
              <a:rPr lang="ru-RU" sz="2200" dirty="0" err="1" smtClean="0"/>
              <a:t>жағу.</a:t>
            </a:r>
            <a:r>
              <a:rPr lang="ru-RU" sz="2200" dirty="0" smtClean="0"/>
              <a:t> </a:t>
            </a:r>
            <a:r>
              <a:rPr lang="ru-RU" sz="2200" dirty="0" err="1" smtClean="0"/>
              <a:t>Өрттердің </a:t>
            </a:r>
            <a:r>
              <a:rPr lang="ru-RU" sz="2200" dirty="0" smtClean="0"/>
              <a:t>90% </a:t>
            </a:r>
            <a:r>
              <a:rPr lang="ru-RU" sz="2200" dirty="0" err="1" smtClean="0"/>
              <a:t>адамдардың кесірінен</a:t>
            </a:r>
            <a:r>
              <a:rPr lang="ru-RU" sz="2200" dirty="0" smtClean="0"/>
              <a:t> </a:t>
            </a:r>
            <a:r>
              <a:rPr lang="ru-RU" sz="2200" dirty="0" err="1" smtClean="0"/>
              <a:t>болады</a:t>
            </a:r>
            <a:r>
              <a:rPr lang="ru-RU" sz="2200" dirty="0" smtClean="0"/>
              <a:t>, 7-8 % </a:t>
            </a:r>
            <a:r>
              <a:rPr lang="ru-RU" sz="2200" dirty="0" err="1" smtClean="0"/>
              <a:t>найзағайдың ұруынан</a:t>
            </a:r>
            <a:r>
              <a:rPr lang="ru-RU" sz="2200" dirty="0" smtClean="0"/>
              <a:t>, 1-2 % </a:t>
            </a:r>
            <a:r>
              <a:rPr lang="ru-RU" sz="2200" dirty="0" err="1" smtClean="0"/>
              <a:t>шыны</a:t>
            </a:r>
            <a:r>
              <a:rPr lang="ru-RU" sz="2200" dirty="0" smtClean="0"/>
              <a:t> </a:t>
            </a:r>
            <a:r>
              <a:rPr lang="ru-RU" sz="2200" dirty="0" err="1" smtClean="0"/>
              <a:t>қалдықтарын тастаудан</a:t>
            </a:r>
            <a:r>
              <a:rPr lang="ru-RU" sz="2200" dirty="0" smtClean="0"/>
              <a:t>, </a:t>
            </a:r>
            <a:r>
              <a:rPr lang="ru-RU" sz="2200" dirty="0" err="1" smtClean="0"/>
              <a:t>күн көзінен шыны</a:t>
            </a:r>
            <a:r>
              <a:rPr lang="ru-RU" sz="2200" dirty="0" smtClean="0"/>
              <a:t> </a:t>
            </a:r>
            <a:r>
              <a:rPr lang="ru-RU" sz="2200" dirty="0" err="1" smtClean="0"/>
              <a:t>қалдығы қызып</a:t>
            </a:r>
            <a:r>
              <a:rPr lang="ru-RU" sz="2200" dirty="0" smtClean="0"/>
              <a:t>, </a:t>
            </a:r>
            <a:r>
              <a:rPr lang="ru-RU" sz="2200" dirty="0" err="1" smtClean="0"/>
              <a:t>жандырғыш </a:t>
            </a:r>
            <a:r>
              <a:rPr lang="ru-RU" sz="2200" dirty="0" smtClean="0"/>
              <a:t>линза </a:t>
            </a:r>
            <a:r>
              <a:rPr lang="ru-RU" sz="2200" dirty="0" err="1" smtClean="0"/>
              <a:t>әсерін береді</a:t>
            </a:r>
            <a:r>
              <a:rPr lang="ru-RU" sz="2200" dirty="0" smtClean="0"/>
              <a:t>.</a:t>
            </a:r>
          </a:p>
          <a:p>
            <a:r>
              <a:rPr lang="ru-RU" sz="2200" dirty="0" smtClean="0"/>
              <a:t>     </a:t>
            </a:r>
            <a:r>
              <a:rPr lang="ru-RU" sz="2200" dirty="0" err="1" smtClean="0"/>
              <a:t>Орман</a:t>
            </a:r>
            <a:r>
              <a:rPr lang="ru-RU" sz="2200" dirty="0" smtClean="0"/>
              <a:t> </a:t>
            </a:r>
            <a:r>
              <a:rPr lang="ru-RU" sz="2200" dirty="0" err="1" smtClean="0"/>
              <a:t>және </a:t>
            </a:r>
            <a:r>
              <a:rPr lang="ru-RU" sz="2200" dirty="0" smtClean="0"/>
              <a:t>дала </a:t>
            </a:r>
            <a:r>
              <a:rPr lang="ru-RU" sz="2200" dirty="0" err="1" smtClean="0"/>
              <a:t>өрттері көктемнің ортасында</a:t>
            </a:r>
            <a:r>
              <a:rPr lang="ru-RU" sz="2200" dirty="0" smtClean="0"/>
              <a:t>, </a:t>
            </a:r>
            <a:r>
              <a:rPr lang="ru-RU" sz="2200" dirty="0" err="1" smtClean="0"/>
              <a:t>аяғында</a:t>
            </a:r>
            <a:r>
              <a:rPr lang="ru-RU" sz="2200" dirty="0" smtClean="0"/>
              <a:t>, </a:t>
            </a:r>
            <a:r>
              <a:rPr lang="ru-RU" sz="2200" dirty="0" err="1" smtClean="0"/>
              <a:t>жаз</a:t>
            </a:r>
            <a:r>
              <a:rPr lang="ru-RU" sz="2200" dirty="0" smtClean="0"/>
              <a:t> </a:t>
            </a:r>
            <a:r>
              <a:rPr lang="ru-RU" sz="2200" dirty="0" err="1" smtClean="0"/>
              <a:t>мезгілдерінде</a:t>
            </a:r>
            <a:r>
              <a:rPr lang="ru-RU" sz="2200" dirty="0" smtClean="0"/>
              <a:t> </a:t>
            </a:r>
            <a:r>
              <a:rPr lang="ru-RU" sz="2200" dirty="0" err="1" smtClean="0"/>
              <a:t>ықтимал</a:t>
            </a:r>
            <a:r>
              <a:rPr lang="ru-RU" sz="2200" dirty="0" smtClean="0"/>
              <a:t>, </a:t>
            </a:r>
            <a:r>
              <a:rPr lang="ru-RU" sz="2200" dirty="0" err="1" smtClean="0"/>
              <a:t>өткен жылдың жер</a:t>
            </a:r>
            <a:r>
              <a:rPr lang="ru-RU" sz="2200" dirty="0" smtClean="0"/>
              <a:t> </a:t>
            </a:r>
            <a:r>
              <a:rPr lang="ru-RU" sz="2200" dirty="0" err="1" smtClean="0"/>
              <a:t>бетінде</a:t>
            </a:r>
            <a:r>
              <a:rPr lang="ru-RU" sz="2200" dirty="0" smtClean="0"/>
              <a:t> </a:t>
            </a:r>
            <a:r>
              <a:rPr lang="ru-RU" sz="2200" dirty="0" err="1" smtClean="0"/>
              <a:t>кепкен</a:t>
            </a:r>
            <a:r>
              <a:rPr lang="ru-RU" sz="2200" dirty="0" smtClean="0"/>
              <a:t> </a:t>
            </a:r>
            <a:r>
              <a:rPr lang="ru-RU" sz="2200" dirty="0" err="1" smtClean="0"/>
              <a:t>жапырақ</a:t>
            </a:r>
            <a:r>
              <a:rPr lang="ru-RU" sz="2200" dirty="0" smtClean="0"/>
              <a:t>, </a:t>
            </a:r>
            <a:r>
              <a:rPr lang="ru-RU" sz="2200" dirty="0" err="1" smtClean="0"/>
              <a:t>шөптің салдарынан</a:t>
            </a:r>
            <a:r>
              <a:rPr lang="ru-RU" sz="2200" dirty="0" smtClean="0"/>
              <a:t> </a:t>
            </a:r>
            <a:r>
              <a:rPr lang="ru-RU" sz="2200" dirty="0" err="1" smtClean="0"/>
              <a:t>пайда</a:t>
            </a:r>
            <a:r>
              <a:rPr lang="ru-RU" sz="2200" dirty="0" smtClean="0"/>
              <a:t> </a:t>
            </a:r>
            <a:r>
              <a:rPr lang="ru-RU" sz="2200" dirty="0" err="1" smtClean="0"/>
              <a:t>болады</a:t>
            </a:r>
            <a:r>
              <a:rPr lang="ru-RU" sz="2200" dirty="0" smtClean="0"/>
              <a:t>. </a:t>
            </a:r>
            <a:r>
              <a:rPr lang="ru-RU" sz="2200" dirty="0" err="1" smtClean="0"/>
              <a:t>Әсіресе </a:t>
            </a:r>
            <a:r>
              <a:rPr lang="ru-RU" sz="2200" dirty="0" smtClean="0"/>
              <a:t>дала </a:t>
            </a:r>
            <a:r>
              <a:rPr lang="ru-RU" sz="2200" dirty="0" err="1" smtClean="0"/>
              <a:t>өрттері қауіпті</a:t>
            </a:r>
            <a:r>
              <a:rPr lang="ru-RU" sz="2200" dirty="0" smtClean="0"/>
              <a:t>, </a:t>
            </a:r>
            <a:r>
              <a:rPr lang="ru-RU" sz="2200" dirty="0" err="1" smtClean="0"/>
              <a:t>кепкен</a:t>
            </a:r>
            <a:r>
              <a:rPr lang="ru-RU" sz="2200" dirty="0" smtClean="0"/>
              <a:t> </a:t>
            </a:r>
            <a:r>
              <a:rPr lang="ru-RU" sz="2200" dirty="0" err="1" smtClean="0"/>
              <a:t>жапырақ</a:t>
            </a:r>
            <a:r>
              <a:rPr lang="ru-RU" sz="2200" dirty="0" smtClean="0"/>
              <a:t>, </a:t>
            </a:r>
            <a:r>
              <a:rPr lang="ru-RU" sz="2200" dirty="0" err="1" smtClean="0"/>
              <a:t>шөпке жай</a:t>
            </a:r>
            <a:r>
              <a:rPr lang="ru-RU" sz="2200" dirty="0" smtClean="0"/>
              <a:t> </a:t>
            </a:r>
            <a:r>
              <a:rPr lang="ru-RU" sz="2200" dirty="0" err="1" smtClean="0"/>
              <a:t>ғана ұшқын </a:t>
            </a:r>
            <a:r>
              <a:rPr lang="ru-RU" sz="2200" dirty="0" smtClean="0"/>
              <a:t>тисе тез </a:t>
            </a:r>
            <a:r>
              <a:rPr lang="ru-RU" sz="2200" dirty="0" err="1" smtClean="0"/>
              <a:t>жанып</a:t>
            </a:r>
            <a:r>
              <a:rPr lang="ru-RU" sz="2200" dirty="0" smtClean="0"/>
              <a:t> </a:t>
            </a:r>
            <a:r>
              <a:rPr lang="ru-RU" sz="2200" dirty="0" err="1" smtClean="0"/>
              <a:t>кетіп</a:t>
            </a:r>
            <a:r>
              <a:rPr lang="ru-RU" sz="2200" dirty="0" smtClean="0"/>
              <a:t>, </a:t>
            </a:r>
            <a:r>
              <a:rPr lang="ru-RU" sz="2200" dirty="0" err="1" smtClean="0"/>
              <a:t>үлкен </a:t>
            </a:r>
            <a:r>
              <a:rPr lang="ru-RU" sz="2200" dirty="0" smtClean="0"/>
              <a:t>дала </a:t>
            </a:r>
            <a:r>
              <a:rPr lang="ru-RU" sz="2200" dirty="0" err="1" smtClean="0"/>
              <a:t>өртіне айналады</a:t>
            </a:r>
            <a:r>
              <a:rPr lang="ru-RU" sz="2200" dirty="0" smtClean="0"/>
              <a:t>. </a:t>
            </a:r>
            <a:r>
              <a:rPr lang="ru-RU" sz="2200" dirty="0" err="1" smtClean="0"/>
              <a:t>Сондықтан орманда</a:t>
            </a:r>
            <a:r>
              <a:rPr lang="ru-RU" sz="2200" dirty="0" smtClean="0"/>
              <a:t> </a:t>
            </a:r>
            <a:r>
              <a:rPr lang="ru-RU" sz="2200" dirty="0" err="1" smtClean="0"/>
              <a:t>және далада</a:t>
            </a:r>
            <a:r>
              <a:rPr lang="ru-RU" sz="2200" dirty="0" smtClean="0"/>
              <a:t> </a:t>
            </a:r>
            <a:r>
              <a:rPr lang="ru-RU" sz="2200" dirty="0" err="1" smtClean="0"/>
              <a:t>оты</a:t>
            </a:r>
            <a:r>
              <a:rPr lang="ru-RU" sz="2200" dirty="0" smtClean="0"/>
              <a:t> </a:t>
            </a:r>
            <a:r>
              <a:rPr lang="ru-RU" sz="2200" dirty="0" err="1" smtClean="0"/>
              <a:t>қолдануда </a:t>
            </a:r>
            <a:r>
              <a:rPr lang="ru-RU" sz="2200" dirty="0" smtClean="0"/>
              <a:t>аса </a:t>
            </a:r>
            <a:r>
              <a:rPr lang="ru-RU" sz="2200" dirty="0" err="1" smtClean="0"/>
              <a:t>қауіпсіздікпен қолдану қажет</a:t>
            </a:r>
            <a:r>
              <a:rPr lang="ru-RU" sz="2200" dirty="0" smtClean="0"/>
              <a:t>. </a:t>
            </a:r>
            <a:r>
              <a:rPr lang="ru-RU" sz="2200" dirty="0" err="1" smtClean="0"/>
              <a:t>Отпен</a:t>
            </a:r>
            <a:r>
              <a:rPr lang="ru-RU" sz="2200" dirty="0" smtClean="0"/>
              <a:t> </a:t>
            </a:r>
            <a:r>
              <a:rPr lang="ru-RU" sz="2200" dirty="0" err="1" smtClean="0"/>
              <a:t>қолданудағы манызды</a:t>
            </a:r>
            <a:r>
              <a:rPr lang="ru-RU" sz="2200" dirty="0" smtClean="0"/>
              <a:t> </a:t>
            </a:r>
            <a:r>
              <a:rPr lang="ru-RU" sz="2200" dirty="0" err="1" smtClean="0"/>
              <a:t>ережелер</a:t>
            </a:r>
            <a:r>
              <a:rPr lang="ru-RU" sz="2200" dirty="0" smtClean="0"/>
              <a:t>:</a:t>
            </a:r>
          </a:p>
          <a:p>
            <a:r>
              <a:rPr lang="ru-RU" sz="2200" dirty="0" smtClean="0"/>
              <a:t>     - от </a:t>
            </a:r>
            <a:r>
              <a:rPr lang="ru-RU" sz="2200" dirty="0" err="1" smtClean="0"/>
              <a:t>жағатын жерді</a:t>
            </a:r>
            <a:r>
              <a:rPr lang="ru-RU" sz="2200" dirty="0" smtClean="0"/>
              <a:t> </a:t>
            </a:r>
            <a:r>
              <a:rPr lang="ru-RU" sz="2200" dirty="0" err="1" smtClean="0"/>
              <a:t>кепкен</a:t>
            </a:r>
            <a:r>
              <a:rPr lang="ru-RU" sz="2200" dirty="0" smtClean="0"/>
              <a:t> </a:t>
            </a:r>
            <a:r>
              <a:rPr lang="ru-RU" sz="2200" dirty="0" err="1" smtClean="0"/>
              <a:t>шөптен</a:t>
            </a:r>
            <a:r>
              <a:rPr lang="ru-RU" sz="2200" dirty="0" smtClean="0"/>
              <a:t>, </a:t>
            </a:r>
            <a:r>
              <a:rPr lang="ru-RU" sz="2200" dirty="0" err="1" smtClean="0"/>
              <a:t>жапырақтан және </a:t>
            </a:r>
            <a:r>
              <a:rPr lang="ru-RU" sz="2200" dirty="0" smtClean="0"/>
              <a:t>де </a:t>
            </a:r>
            <a:r>
              <a:rPr lang="ru-RU" sz="2200" dirty="0" err="1" smtClean="0"/>
              <a:t>басқа </a:t>
            </a:r>
            <a:r>
              <a:rPr lang="ru-RU" sz="2200" dirty="0" smtClean="0"/>
              <a:t>да </a:t>
            </a:r>
            <a:r>
              <a:rPr lang="ru-RU" sz="2200" dirty="0" err="1" smtClean="0"/>
              <a:t>орман</a:t>
            </a:r>
            <a:r>
              <a:rPr lang="ru-RU" sz="2200" dirty="0" smtClean="0"/>
              <a:t> </a:t>
            </a:r>
            <a:r>
              <a:rPr lang="ru-RU" sz="2200" dirty="0" err="1" smtClean="0"/>
              <a:t>қалдықтарынан тазалау</a:t>
            </a:r>
            <a:r>
              <a:rPr lang="ru-RU" sz="2200" dirty="0" smtClean="0"/>
              <a:t> </a:t>
            </a:r>
            <a:r>
              <a:rPr lang="ru-RU" sz="2200" dirty="0" err="1" smtClean="0"/>
              <a:t>қажет</a:t>
            </a:r>
            <a:r>
              <a:rPr lang="ru-RU" sz="2200" dirty="0" smtClean="0"/>
              <a:t>;</a:t>
            </a:r>
          </a:p>
          <a:p>
            <a:r>
              <a:rPr lang="ru-RU" sz="2200" dirty="0" smtClean="0"/>
              <a:t>     - </a:t>
            </a:r>
            <a:r>
              <a:rPr lang="ru-RU" sz="2200" dirty="0" err="1" smtClean="0"/>
              <a:t>далада</a:t>
            </a:r>
            <a:r>
              <a:rPr lang="ru-RU" sz="2200" dirty="0" smtClean="0"/>
              <a:t> от </a:t>
            </a:r>
            <a:r>
              <a:rPr lang="ru-RU" sz="2200" dirty="0" err="1" smtClean="0"/>
              <a:t>жағатын жер</a:t>
            </a:r>
            <a:r>
              <a:rPr lang="ru-RU" sz="2200" dirty="0" smtClean="0"/>
              <a:t> таза </a:t>
            </a:r>
            <a:r>
              <a:rPr lang="ru-RU" sz="2200" dirty="0" err="1" smtClean="0"/>
              <a:t>болған жөн</a:t>
            </a:r>
            <a:r>
              <a:rPr lang="ru-RU" sz="2200" dirty="0" smtClean="0"/>
              <a:t>;</a:t>
            </a:r>
          </a:p>
          <a:p>
            <a:r>
              <a:rPr lang="ru-RU" sz="2200" dirty="0" smtClean="0"/>
              <a:t>     - </a:t>
            </a:r>
            <a:r>
              <a:rPr lang="ru-RU" sz="2200" dirty="0" err="1" smtClean="0"/>
              <a:t>ағаш бұтақтарының, қылқан өсімдердің, қураған қамыс арасында</a:t>
            </a:r>
            <a:r>
              <a:rPr lang="ru-RU" sz="2200" dirty="0" smtClean="0"/>
              <a:t> </a:t>
            </a:r>
            <a:r>
              <a:rPr lang="ru-RU" sz="2200" dirty="0" err="1" smtClean="0"/>
              <a:t>отты</a:t>
            </a:r>
            <a:r>
              <a:rPr lang="ru-RU" sz="2200" dirty="0" smtClean="0"/>
              <a:t> </a:t>
            </a:r>
            <a:r>
              <a:rPr lang="ru-RU" sz="2200" dirty="0" err="1" smtClean="0"/>
              <a:t>жағуға болмайды</a:t>
            </a:r>
            <a:r>
              <a:rPr lang="ru-RU" sz="2200" dirty="0" smtClean="0"/>
              <a:t>;</a:t>
            </a:r>
          </a:p>
          <a:p>
            <a:r>
              <a:rPr lang="ru-RU" sz="2200" dirty="0" smtClean="0"/>
              <a:t>     - </a:t>
            </a:r>
            <a:r>
              <a:rPr lang="ru-RU" sz="2200" dirty="0" err="1" smtClean="0"/>
              <a:t>кішігірім</a:t>
            </a:r>
            <a:r>
              <a:rPr lang="ru-RU" sz="2200" dirty="0" smtClean="0"/>
              <a:t> </a:t>
            </a:r>
            <a:r>
              <a:rPr lang="ru-RU" sz="2200" dirty="0" err="1" smtClean="0"/>
              <a:t>өрт ошағын дереу</a:t>
            </a:r>
            <a:r>
              <a:rPr lang="ru-RU" sz="2200" dirty="0" smtClean="0"/>
              <a:t> </a:t>
            </a:r>
            <a:r>
              <a:rPr lang="ru-RU" sz="2200" dirty="0" err="1" smtClean="0"/>
              <a:t>сіңдірген жөн, сумен</a:t>
            </a:r>
            <a:r>
              <a:rPr lang="ru-RU" sz="2200" dirty="0" smtClean="0"/>
              <a:t>, </a:t>
            </a:r>
            <a:r>
              <a:rPr lang="ru-RU" sz="2200" dirty="0" err="1" smtClean="0"/>
              <a:t>топырақ, жер</a:t>
            </a:r>
            <a:r>
              <a:rPr lang="ru-RU" sz="2200" dirty="0" smtClean="0"/>
              <a:t> </a:t>
            </a:r>
            <a:r>
              <a:rPr lang="ru-RU" sz="2200" dirty="0" err="1" smtClean="0"/>
              <a:t>төгіп, </a:t>
            </a:r>
            <a:r>
              <a:rPr lang="ru-RU" sz="2200" dirty="0" smtClean="0"/>
              <a:t>брезент </a:t>
            </a:r>
            <a:r>
              <a:rPr lang="ru-RU" sz="2200" dirty="0" err="1" smtClean="0"/>
              <a:t>тілімімен</a:t>
            </a:r>
            <a:r>
              <a:rPr lang="ru-RU" sz="2200" dirty="0" smtClean="0"/>
              <a:t> </a:t>
            </a:r>
            <a:r>
              <a:rPr lang="ru-RU" sz="2200" dirty="0" err="1" smtClean="0"/>
              <a:t>жауып</a:t>
            </a:r>
            <a:r>
              <a:rPr lang="ru-RU" sz="2200" dirty="0" smtClean="0"/>
              <a:t>, </a:t>
            </a:r>
            <a:r>
              <a:rPr lang="ru-RU" sz="2200" dirty="0" err="1" smtClean="0"/>
              <a:t>аяқ-киімнің табанымен</a:t>
            </a:r>
            <a:r>
              <a:rPr lang="ru-RU" sz="2200" dirty="0" smtClean="0"/>
              <a:t> </a:t>
            </a:r>
            <a:r>
              <a:rPr lang="ru-RU" sz="2200" dirty="0" err="1" smtClean="0"/>
              <a:t>басып</a:t>
            </a:r>
            <a:r>
              <a:rPr lang="ru-RU" sz="2200" dirty="0" smtClean="0"/>
              <a:t>, </a:t>
            </a:r>
            <a:r>
              <a:rPr lang="ru-RU" sz="2200" dirty="0" err="1" smtClean="0"/>
              <a:t>бір</a:t>
            </a:r>
            <a:r>
              <a:rPr lang="ru-RU" sz="2200" dirty="0" smtClean="0"/>
              <a:t> </a:t>
            </a:r>
            <a:r>
              <a:rPr lang="ru-RU" sz="2200" dirty="0" err="1" smtClean="0"/>
              <a:t>байлам</a:t>
            </a:r>
            <a:r>
              <a:rPr lang="ru-RU" sz="2200" dirty="0" smtClean="0"/>
              <a:t> тал </a:t>
            </a:r>
            <a:r>
              <a:rPr lang="ru-RU" sz="2200" dirty="0" err="1" smtClean="0"/>
              <a:t>бұтақтарымен</a:t>
            </a:r>
            <a:r>
              <a:rPr lang="ru-RU" sz="2200" dirty="0" smtClean="0"/>
              <a:t>, </a:t>
            </a:r>
            <a:r>
              <a:rPr lang="ru-RU" sz="2200" dirty="0" err="1" smtClean="0"/>
              <a:t>қолайсыз жағдайда үстіндегі киіміңізбен сіңдіру қажет</a:t>
            </a:r>
            <a:r>
              <a:rPr lang="ru-RU" sz="2200" dirty="0" smtClean="0"/>
              <a:t>.</a:t>
            </a:r>
            <a:endParaRPr lang="ru-RU"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228600"/>
            <a:ext cx="9144000" cy="70920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0663" algn="just" defTabSz="914400" rtl="0" eaLnBrk="1" fontAlgn="base" latinLnBrk="0" hangingPunct="1">
              <a:lnSpc>
                <a:spcPct val="100000"/>
              </a:lnSpc>
              <a:spcBef>
                <a:spcPct val="0"/>
              </a:spcBef>
              <a:spcAft>
                <a:spcPct val="0"/>
              </a:spcAft>
              <a:buClrTx/>
              <a:buSzTx/>
              <a:buFontTx/>
              <a:buNone/>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Өрт шыққан кезде</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Ормандағы өртті өшіру кезінде лаулаған жалынды жас жапырақты бұтақтармен, ылғал кенептерден, басқа да лайықты құралдармен өшіруге тырысыңыз, жанып жатқан отқа топырақ тастаңыз. Жана бастаған ағаштарды өрттің келе жатқан жағына қарай аралап немесе балталап шауып құлата беріңіз. Ормандағы өр аймағын жел соғып тұрған жаққа қарай шығуға тырысыңыз. Ол ушін ашық алаңқайларды, жолдарды пайдаланыңыз. Сондай-ақ қылқан жапырақтыағашы мол учаскелер жағына шығуға тырысыңыз.</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Шымтезекті аймақтағы өртті өшіру үшін ені кем дегенде 1 метр келетін, тереңдігі саз топырақты деңгейге дейін, немесе жер асты суының деңгейіне дейін жететін жыралар қазу керек.</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Далалы / шалғынды/ жерлердегі немесе ауылшаруашылық дақылдары /бидай, қара бидай және басқалары/ өсіп тұрған жерлердегі өртті өшіру кезінде өрт қаптаған алқапты азайтуға тырысу керек, жалын атқан өртті өшіру кезінде өрт қаптаған алқапты азайтуға тырысу керек, жалын атқан өртті ылғал кенеппен басқа да қолайлы құралдармен өшіруге күш жұмсау қажет. Егер қол астыңызда ауылшаруашылық техникасы бола қалған жағдайда оны неғұрлым тиімді пайдалануға тырысыңыз-өрт болып жатқан учаскені айдап тастаңыз немес қорғаныс бораздаларын жасауға асығыңыз.</a:t>
            </a:r>
            <a:endParaRPr kumimoji="0" lang="kk-KZ" sz="2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Шынгыс\Desktop\i (7).jpg"/>
          <p:cNvPicPr>
            <a:picLocks noChangeAspect="1" noChangeArrowheads="1"/>
          </p:cNvPicPr>
          <p:nvPr/>
        </p:nvPicPr>
        <p:blipFill>
          <a:blip r:embed="rId2"/>
          <a:srcRect/>
          <a:stretch>
            <a:fillRect/>
          </a:stretch>
        </p:blipFill>
        <p:spPr bwMode="auto">
          <a:xfrm>
            <a:off x="4724400" y="304800"/>
            <a:ext cx="4191000" cy="5943600"/>
          </a:xfrm>
          <a:prstGeom prst="rect">
            <a:avLst/>
          </a:prstGeom>
          <a:noFill/>
        </p:spPr>
      </p:pic>
      <p:pic>
        <p:nvPicPr>
          <p:cNvPr id="21507" name="Picture 3" descr="C:\Users\Шынгыс\Desktop\i (10).jpg"/>
          <p:cNvPicPr>
            <a:picLocks noChangeAspect="1" noChangeArrowheads="1"/>
          </p:cNvPicPr>
          <p:nvPr/>
        </p:nvPicPr>
        <p:blipFill>
          <a:blip r:embed="rId3"/>
          <a:srcRect/>
          <a:stretch>
            <a:fillRect/>
          </a:stretch>
        </p:blipFill>
        <p:spPr bwMode="auto">
          <a:xfrm>
            <a:off x="457200" y="304800"/>
            <a:ext cx="4191000" cy="5943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4953000" cy="6801862"/>
          </a:xfrm>
          <a:prstGeom prst="rect">
            <a:avLst/>
          </a:prstGeom>
        </p:spPr>
        <p:txBody>
          <a:bodyPr wrap="square">
            <a:spAutoFit/>
          </a:bodyPr>
          <a:lstStyle/>
          <a:p>
            <a:r>
              <a:rPr lang="ru-RU" b="1" dirty="0" smtClean="0"/>
              <a:t> </a:t>
            </a:r>
            <a:r>
              <a:rPr lang="ru-RU" sz="2000" b="1" dirty="0" smtClean="0"/>
              <a:t> ӨРТ КЕЗІНДЕ БАСТЫСЫ:</a:t>
            </a:r>
            <a:endParaRPr lang="ru-RU" sz="2000" dirty="0" smtClean="0"/>
          </a:p>
          <a:p>
            <a:r>
              <a:rPr lang="ru-RU" sz="2000" dirty="0" smtClean="0"/>
              <a:t>     - </a:t>
            </a:r>
            <a:r>
              <a:rPr lang="ru-RU" sz="2000" dirty="0" err="1" smtClean="0"/>
              <a:t>үрейленбеңіз және оттан</a:t>
            </a:r>
            <a:r>
              <a:rPr lang="ru-RU" sz="2000" dirty="0" smtClean="0"/>
              <a:t> </a:t>
            </a:r>
            <a:r>
              <a:rPr lang="ru-RU" sz="2000" dirty="0" err="1" smtClean="0"/>
              <a:t>қашпаңыз;</a:t>
            </a:r>
            <a:endParaRPr lang="ru-RU" sz="2000" dirty="0" smtClean="0"/>
          </a:p>
          <a:p>
            <a:r>
              <a:rPr lang="ru-RU" sz="2000" dirty="0" smtClean="0"/>
              <a:t>     - </a:t>
            </a:r>
            <a:r>
              <a:rPr lang="ru-RU" sz="2000" dirty="0" err="1" smtClean="0"/>
              <a:t>жылдам</a:t>
            </a:r>
            <a:r>
              <a:rPr lang="ru-RU" sz="2000" dirty="0" smtClean="0"/>
              <a:t> </a:t>
            </a:r>
            <a:r>
              <a:rPr lang="ru-RU" sz="2000" dirty="0" err="1" smtClean="0"/>
              <a:t>биік</a:t>
            </a:r>
            <a:r>
              <a:rPr lang="ru-RU" sz="2000" dirty="0" smtClean="0"/>
              <a:t> </a:t>
            </a:r>
            <a:r>
              <a:rPr lang="ru-RU" sz="2000" dirty="0" err="1" smtClean="0"/>
              <a:t>жерді</a:t>
            </a:r>
            <a:r>
              <a:rPr lang="ru-RU" sz="2000" dirty="0" smtClean="0"/>
              <a:t> </a:t>
            </a:r>
            <a:r>
              <a:rPr lang="ru-RU" sz="2000" dirty="0" err="1" smtClean="0"/>
              <a:t>тауып</a:t>
            </a:r>
            <a:r>
              <a:rPr lang="ru-RU" sz="2000" dirty="0" smtClean="0"/>
              <a:t> </a:t>
            </a:r>
            <a:r>
              <a:rPr lang="ru-RU" sz="2000" dirty="0" err="1" smtClean="0"/>
              <a:t>немесе</a:t>
            </a:r>
            <a:r>
              <a:rPr lang="ru-RU" sz="2000" dirty="0" smtClean="0"/>
              <a:t> </a:t>
            </a:r>
            <a:r>
              <a:rPr lang="ru-RU" sz="2000" dirty="0" err="1" smtClean="0"/>
              <a:t>ағаш басына</a:t>
            </a:r>
            <a:r>
              <a:rPr lang="ru-RU" sz="2000" dirty="0" smtClean="0"/>
              <a:t> </a:t>
            </a:r>
            <a:r>
              <a:rPr lang="ru-RU" sz="2000" dirty="0" err="1" smtClean="0"/>
              <a:t>мініп</a:t>
            </a:r>
            <a:r>
              <a:rPr lang="ru-RU" sz="2000" dirty="0" smtClean="0"/>
              <a:t> </a:t>
            </a:r>
            <a:r>
              <a:rPr lang="ru-RU" sz="2000" dirty="0" err="1" smtClean="0"/>
              <a:t>жан-жақты қарап, қоныс аудару</a:t>
            </a:r>
            <a:r>
              <a:rPr lang="ru-RU" sz="2000" dirty="0" smtClean="0"/>
              <a:t> </a:t>
            </a:r>
            <a:r>
              <a:rPr lang="ru-RU" sz="2000" dirty="0" err="1" smtClean="0"/>
              <a:t>жолын</a:t>
            </a:r>
            <a:r>
              <a:rPr lang="ru-RU" sz="2000" dirty="0" smtClean="0"/>
              <a:t> табу </a:t>
            </a:r>
            <a:r>
              <a:rPr lang="ru-RU" sz="2000" dirty="0" err="1" smtClean="0"/>
              <a:t>қажет</a:t>
            </a:r>
            <a:r>
              <a:rPr lang="ru-RU" sz="2000" dirty="0" smtClean="0"/>
              <a:t>;</a:t>
            </a:r>
          </a:p>
          <a:p>
            <a:r>
              <a:rPr lang="ru-RU" sz="2000" dirty="0" smtClean="0"/>
              <a:t>     - </a:t>
            </a:r>
            <a:r>
              <a:rPr lang="ru-RU" sz="2000" dirty="0" err="1" smtClean="0"/>
              <a:t>өрттен кетерде</a:t>
            </a:r>
            <a:r>
              <a:rPr lang="ru-RU" sz="2000" dirty="0" smtClean="0"/>
              <a:t>, </a:t>
            </a:r>
            <a:r>
              <a:rPr lang="ru-RU" sz="2000" dirty="0" err="1" smtClean="0"/>
              <a:t>жел</a:t>
            </a:r>
            <a:r>
              <a:rPr lang="ru-RU" sz="2000" dirty="0" smtClean="0"/>
              <a:t> </a:t>
            </a:r>
            <a:r>
              <a:rPr lang="ru-RU" sz="2000" dirty="0" err="1" smtClean="0"/>
              <a:t>жаққа </a:t>
            </a:r>
            <a:r>
              <a:rPr lang="ru-RU" sz="2000" dirty="0" smtClean="0"/>
              <a:t>бару </a:t>
            </a:r>
            <a:r>
              <a:rPr lang="ru-RU" sz="2000" dirty="0" err="1" smtClean="0"/>
              <a:t>қажет</a:t>
            </a:r>
            <a:r>
              <a:rPr lang="ru-RU" sz="2000" dirty="0" smtClean="0"/>
              <a:t>; </a:t>
            </a:r>
          </a:p>
          <a:p>
            <a:r>
              <a:rPr lang="ru-RU" sz="2000" dirty="0" smtClean="0"/>
              <a:t>     - </a:t>
            </a:r>
            <a:r>
              <a:rPr lang="ru-RU" sz="2000" dirty="0" err="1" smtClean="0"/>
              <a:t>егер</a:t>
            </a:r>
            <a:r>
              <a:rPr lang="ru-RU" sz="2000" dirty="0" smtClean="0"/>
              <a:t> де </a:t>
            </a:r>
            <a:r>
              <a:rPr lang="ru-RU" sz="2000" dirty="0" err="1" smtClean="0"/>
              <a:t>өрттен </a:t>
            </a:r>
            <a:r>
              <a:rPr lang="ru-RU" sz="2000" dirty="0" smtClean="0"/>
              <a:t>кете </a:t>
            </a:r>
            <a:r>
              <a:rPr lang="ru-RU" sz="2000" dirty="0" err="1" smtClean="0"/>
              <a:t>алмай</a:t>
            </a:r>
            <a:r>
              <a:rPr lang="ru-RU" sz="2000" dirty="0" smtClean="0"/>
              <a:t> </a:t>
            </a:r>
            <a:r>
              <a:rPr lang="ru-RU" sz="2000" dirty="0" err="1" smtClean="0"/>
              <a:t>қалсаңыз</a:t>
            </a:r>
            <a:r>
              <a:rPr lang="ru-RU" sz="2000" dirty="0" smtClean="0"/>
              <a:t>, </a:t>
            </a:r>
            <a:r>
              <a:rPr lang="ru-RU" sz="2000" dirty="0" err="1" smtClean="0"/>
              <a:t>өрт жақындағанда суға жатып</a:t>
            </a:r>
            <a:r>
              <a:rPr lang="ru-RU" sz="2000" dirty="0" smtClean="0"/>
              <a:t> </a:t>
            </a:r>
            <a:r>
              <a:rPr lang="ru-RU" sz="2000" dirty="0" err="1" smtClean="0"/>
              <a:t>немесе</a:t>
            </a:r>
            <a:r>
              <a:rPr lang="ru-RU" sz="2000" dirty="0" smtClean="0"/>
              <a:t> </a:t>
            </a:r>
            <a:r>
              <a:rPr lang="ru-RU" sz="2000" dirty="0" err="1" smtClean="0"/>
              <a:t>үстіңіздегі киімді</a:t>
            </a:r>
            <a:r>
              <a:rPr lang="ru-RU" sz="2000" dirty="0" smtClean="0"/>
              <a:t> </a:t>
            </a:r>
            <a:r>
              <a:rPr lang="ru-RU" sz="2000" dirty="0" err="1" smtClean="0"/>
              <a:t>сулау</a:t>
            </a:r>
            <a:r>
              <a:rPr lang="ru-RU" sz="2000" dirty="0" smtClean="0"/>
              <a:t> </a:t>
            </a:r>
            <a:r>
              <a:rPr lang="ru-RU" sz="2000" dirty="0" err="1" smtClean="0"/>
              <a:t>қажет</a:t>
            </a:r>
            <a:r>
              <a:rPr lang="ru-RU" sz="2000" dirty="0" smtClean="0"/>
              <a:t>. </a:t>
            </a:r>
            <a:r>
              <a:rPr lang="ru-RU" sz="2000" dirty="0" err="1" smtClean="0"/>
              <a:t>Бетіңізге бірнеше</a:t>
            </a:r>
            <a:r>
              <a:rPr lang="ru-RU" sz="2000" dirty="0" smtClean="0"/>
              <a:t> </a:t>
            </a:r>
            <a:r>
              <a:rPr lang="ru-RU" sz="2000" dirty="0" err="1" smtClean="0"/>
              <a:t>қабат </a:t>
            </a:r>
            <a:r>
              <a:rPr lang="ru-RU" sz="2000" dirty="0" smtClean="0"/>
              <a:t>мата </a:t>
            </a:r>
            <a:r>
              <a:rPr lang="ru-RU" sz="2000" dirty="0" err="1" smtClean="0"/>
              <a:t>орап</a:t>
            </a:r>
            <a:r>
              <a:rPr lang="ru-RU" sz="2000" dirty="0" smtClean="0"/>
              <a:t>, оны </a:t>
            </a:r>
            <a:r>
              <a:rPr lang="ru-RU" sz="2000" dirty="0" err="1" smtClean="0"/>
              <a:t>сумен</a:t>
            </a:r>
            <a:r>
              <a:rPr lang="ru-RU" sz="2000" dirty="0" smtClean="0"/>
              <a:t> </a:t>
            </a:r>
            <a:r>
              <a:rPr lang="ru-RU" sz="2000" dirty="0" err="1" smtClean="0"/>
              <a:t>сулап</a:t>
            </a:r>
            <a:r>
              <a:rPr lang="ru-RU" sz="2000" dirty="0" smtClean="0"/>
              <a:t> </a:t>
            </a:r>
            <a:r>
              <a:rPr lang="ru-RU" sz="2000" dirty="0" err="1" smtClean="0"/>
              <a:t>тұру қажет</a:t>
            </a:r>
            <a:r>
              <a:rPr lang="ru-RU" sz="2000" dirty="0" smtClean="0"/>
              <a:t>;</a:t>
            </a:r>
          </a:p>
          <a:p>
            <a:r>
              <a:rPr lang="ru-RU" sz="2000" dirty="0" smtClean="0"/>
              <a:t>     - </a:t>
            </a:r>
            <a:r>
              <a:rPr lang="ru-RU" sz="2000" dirty="0" err="1" smtClean="0"/>
              <a:t>егер</a:t>
            </a:r>
            <a:r>
              <a:rPr lang="ru-RU" sz="2000" dirty="0" smtClean="0"/>
              <a:t> </a:t>
            </a:r>
            <a:r>
              <a:rPr lang="ru-RU" sz="2000" dirty="0" err="1" smtClean="0"/>
              <a:t>өрт болған жерде</a:t>
            </a:r>
            <a:r>
              <a:rPr lang="ru-RU" sz="2000" dirty="0" smtClean="0"/>
              <a:t> су </a:t>
            </a:r>
            <a:r>
              <a:rPr lang="ru-RU" sz="2000" dirty="0" err="1" smtClean="0"/>
              <a:t>болмаған жағдайда</a:t>
            </a:r>
            <a:r>
              <a:rPr lang="ru-RU" sz="2000" dirty="0" smtClean="0"/>
              <a:t>, </a:t>
            </a:r>
            <a:r>
              <a:rPr lang="ru-RU" sz="2000" dirty="0" err="1" smtClean="0"/>
              <a:t>ашық алаңға шығып</a:t>
            </a:r>
            <a:r>
              <a:rPr lang="ru-RU" sz="2000" dirty="0" smtClean="0"/>
              <a:t>, </a:t>
            </a:r>
            <a:r>
              <a:rPr lang="ru-RU" sz="2000" dirty="0" err="1" smtClean="0"/>
              <a:t>үстіңіздегі </a:t>
            </a:r>
            <a:r>
              <a:rPr lang="ru-RU" sz="2000" dirty="0" smtClean="0"/>
              <a:t>тез </a:t>
            </a:r>
            <a:r>
              <a:rPr lang="ru-RU" sz="2000" dirty="0" err="1" smtClean="0"/>
              <a:t>жанғыш киімді</a:t>
            </a:r>
            <a:r>
              <a:rPr lang="ru-RU" sz="2000" dirty="0" smtClean="0"/>
              <a:t> </a:t>
            </a:r>
            <a:r>
              <a:rPr lang="ru-RU" sz="2000" dirty="0" err="1" smtClean="0"/>
              <a:t>шешіп</a:t>
            </a:r>
            <a:r>
              <a:rPr lang="ru-RU" sz="2000" dirty="0" smtClean="0"/>
              <a:t>, </a:t>
            </a:r>
            <a:r>
              <a:rPr lang="ru-RU" sz="2000" dirty="0" err="1" smtClean="0"/>
              <a:t>жан-жақты шөптен</a:t>
            </a:r>
            <a:r>
              <a:rPr lang="ru-RU" sz="2000" dirty="0" smtClean="0"/>
              <a:t>, </a:t>
            </a:r>
            <a:r>
              <a:rPr lang="ru-RU" sz="2000" dirty="0" err="1" smtClean="0"/>
              <a:t>жапырақтан</a:t>
            </a:r>
            <a:r>
              <a:rPr lang="ru-RU" sz="2000" dirty="0" smtClean="0"/>
              <a:t>, </a:t>
            </a:r>
            <a:r>
              <a:rPr lang="ru-RU" sz="2000" dirty="0" err="1" smtClean="0"/>
              <a:t>бұтақтан тазалап</a:t>
            </a:r>
            <a:r>
              <a:rPr lang="ru-RU" sz="2000" dirty="0" smtClean="0"/>
              <a:t>, </a:t>
            </a:r>
            <a:r>
              <a:rPr lang="ru-RU" sz="2000" dirty="0" err="1" smtClean="0"/>
              <a:t>мүмкіндігінше жерді</a:t>
            </a:r>
            <a:r>
              <a:rPr lang="ru-RU" sz="2000" dirty="0" smtClean="0"/>
              <a:t> </a:t>
            </a:r>
            <a:r>
              <a:rPr lang="ru-RU" sz="2000" dirty="0" err="1" smtClean="0"/>
              <a:t>тереңірек қазып</a:t>
            </a:r>
            <a:r>
              <a:rPr lang="ru-RU" sz="2000" dirty="0" smtClean="0"/>
              <a:t>, </a:t>
            </a:r>
            <a:r>
              <a:rPr lang="ru-RU" sz="2000" dirty="0" err="1" smtClean="0"/>
              <a:t>соңын ішіне</a:t>
            </a:r>
            <a:r>
              <a:rPr lang="ru-RU" sz="2000" dirty="0" smtClean="0"/>
              <a:t> </a:t>
            </a:r>
            <a:r>
              <a:rPr lang="ru-RU" sz="2000" dirty="0" err="1" smtClean="0"/>
              <a:t>жатып</a:t>
            </a:r>
            <a:r>
              <a:rPr lang="ru-RU" sz="2000" dirty="0" smtClean="0"/>
              <a:t> </a:t>
            </a:r>
            <a:r>
              <a:rPr lang="ru-RU" sz="2000" dirty="0" err="1" smtClean="0"/>
              <a:t>үстіңізді топырақпен жауып</a:t>
            </a:r>
            <a:r>
              <a:rPr lang="ru-RU" sz="2000" dirty="0" smtClean="0"/>
              <a:t> </a:t>
            </a:r>
            <a:r>
              <a:rPr lang="ru-RU" sz="2000" dirty="0" err="1" smtClean="0"/>
              <a:t>тастап</a:t>
            </a:r>
            <a:r>
              <a:rPr lang="ru-RU" sz="2000" dirty="0" smtClean="0"/>
              <a:t>, </a:t>
            </a:r>
            <a:r>
              <a:rPr lang="ru-RU" sz="2000" dirty="0" err="1" smtClean="0"/>
              <a:t>тыныс</a:t>
            </a:r>
            <a:r>
              <a:rPr lang="ru-RU" sz="2000" dirty="0" smtClean="0"/>
              <a:t> </a:t>
            </a:r>
            <a:r>
              <a:rPr lang="ru-RU" sz="2000" dirty="0" err="1" smtClean="0"/>
              <a:t>алу</a:t>
            </a:r>
            <a:r>
              <a:rPr lang="ru-RU" sz="2000" dirty="0" smtClean="0"/>
              <a:t> </a:t>
            </a:r>
            <a:r>
              <a:rPr lang="ru-RU" sz="2000" dirty="0" err="1" smtClean="0"/>
              <a:t>жолдарын</a:t>
            </a:r>
            <a:r>
              <a:rPr lang="ru-RU" sz="2000" dirty="0" smtClean="0"/>
              <a:t> </a:t>
            </a:r>
            <a:r>
              <a:rPr lang="ru-RU" sz="2000" dirty="0" err="1" smtClean="0"/>
              <a:t>суланған матамен</a:t>
            </a:r>
            <a:r>
              <a:rPr lang="ru-RU" sz="2000" dirty="0" smtClean="0"/>
              <a:t> </a:t>
            </a:r>
            <a:r>
              <a:rPr lang="ru-RU" sz="2000" dirty="0" err="1" smtClean="0"/>
              <a:t>қорғау керек</a:t>
            </a:r>
            <a:r>
              <a:rPr lang="ru-RU" sz="2000" dirty="0" smtClean="0"/>
              <a:t>.</a:t>
            </a:r>
          </a:p>
          <a:p>
            <a:endParaRPr lang="ru-RU" sz="2000" dirty="0" smtClean="0"/>
          </a:p>
          <a:p>
            <a:r>
              <a:rPr lang="ru-RU" dirty="0" smtClean="0"/>
              <a:t/>
            </a:r>
            <a:br>
              <a:rPr lang="ru-RU" dirty="0" smtClean="0"/>
            </a:br>
            <a:endParaRPr lang="ru-RU" dirty="0"/>
          </a:p>
        </p:txBody>
      </p:sp>
      <p:pic>
        <p:nvPicPr>
          <p:cNvPr id="22530" name="Picture 2" descr="C:\Users\Шынгыс\Desktop\i (12).jpg"/>
          <p:cNvPicPr>
            <a:picLocks noChangeAspect="1" noChangeArrowheads="1"/>
          </p:cNvPicPr>
          <p:nvPr/>
        </p:nvPicPr>
        <p:blipFill>
          <a:blip r:embed="rId2"/>
          <a:srcRect/>
          <a:stretch>
            <a:fillRect/>
          </a:stretch>
        </p:blipFill>
        <p:spPr bwMode="auto">
          <a:xfrm>
            <a:off x="5562600" y="457200"/>
            <a:ext cx="2819400" cy="2743200"/>
          </a:xfrm>
          <a:prstGeom prst="rect">
            <a:avLst/>
          </a:prstGeom>
          <a:noFill/>
        </p:spPr>
      </p:pic>
      <p:pic>
        <p:nvPicPr>
          <p:cNvPr id="22531" name="Picture 3" descr="C:\Users\Шынгыс\Desktop\i (11).jpg"/>
          <p:cNvPicPr>
            <a:picLocks noChangeAspect="1" noChangeArrowheads="1"/>
          </p:cNvPicPr>
          <p:nvPr/>
        </p:nvPicPr>
        <p:blipFill>
          <a:blip r:embed="rId3"/>
          <a:srcRect/>
          <a:stretch>
            <a:fillRect/>
          </a:stretch>
        </p:blipFill>
        <p:spPr bwMode="auto">
          <a:xfrm>
            <a:off x="5562600" y="3352800"/>
            <a:ext cx="3048000" cy="2819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418</Words>
  <Application>Microsoft Office PowerPoint</Application>
  <PresentationFormat>Экран (4:3)</PresentationFormat>
  <Paragraphs>26</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Calibri</vt:lpstr>
      <vt:lpstr>Times New Roman</vt:lpstr>
      <vt:lpstr>Office Theme</vt:lpstr>
      <vt:lpstr>ТАБИҒИ ӨРТТЕР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Шынгыс</dc:creator>
  <cp:lastModifiedBy>Макпал Кайсина</cp:lastModifiedBy>
  <cp:revision>5</cp:revision>
  <dcterms:created xsi:type="dcterms:W3CDTF">2015-12-03T17:52:47Z</dcterms:created>
  <dcterms:modified xsi:type="dcterms:W3CDTF">2019-04-02T11:40:24Z</dcterms:modified>
</cp:coreProperties>
</file>